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77" r:id="rId3"/>
    <p:sldId id="258" r:id="rId4"/>
    <p:sldId id="27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Lst>
  <p:sldSz cx="18288000" cy="10287000"/>
  <p:notesSz cx="6858000" cy="9144000"/>
  <p:embeddedFontLst>
    <p:embeddedFont>
      <p:font typeface="Hagrid Text" panose="020B0604020202020204" charset="0"/>
      <p:regular r:id="rId24"/>
    </p:embeddedFont>
    <p:embeddedFont>
      <p:font typeface="Hagrid Text Bold" panose="020B0604020202020204" charset="0"/>
      <p:regular r:id="rId25"/>
    </p:embeddedFont>
    <p:embeddedFont>
      <p:font typeface="Waterlily"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5" d="100"/>
          <a:sy n="45" d="100"/>
        </p:scale>
        <p:origin x="97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svg>
</file>

<file path=ppt/media/image20.png>
</file>

<file path=ppt/media/image21.svg>
</file>

<file path=ppt/media/image22.jpeg>
</file>

<file path=ppt/media/image23.jpeg>
</file>

<file path=ppt/media/image24.jpeg>
</file>

<file path=ppt/media/image25.png>
</file>

<file path=ppt/media/image26.svg>
</file>

<file path=ppt/media/image3.png>
</file>

<file path=ppt/media/image4.png>
</file>

<file path=ppt/media/image5.png>
</file>

<file path=ppt/media/image6.pn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4.png"/><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svg"/><Relationship Id="rId7"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5.png"/><Relationship Id="rId10" Type="http://schemas.openxmlformats.org/officeDocument/2006/relationships/image" Target="../media/image19.png"/><Relationship Id="rId4" Type="http://schemas.openxmlformats.org/officeDocument/2006/relationships/image" Target="../media/image3.png"/><Relationship Id="rId9" Type="http://schemas.openxmlformats.org/officeDocument/2006/relationships/image" Target="../media/image18.png"/></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7.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sv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png"/><Relationship Id="rId11" Type="http://schemas.openxmlformats.org/officeDocument/2006/relationships/image" Target="../media/image6.png"/><Relationship Id="rId5" Type="http://schemas.openxmlformats.org/officeDocument/2006/relationships/image" Target="../media/image18.png"/><Relationship Id="rId10" Type="http://schemas.openxmlformats.org/officeDocument/2006/relationships/image" Target="../media/image17.png"/><Relationship Id="rId4" Type="http://schemas.openxmlformats.org/officeDocument/2006/relationships/image" Target="../media/image5.png"/><Relationship Id="rId9"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5.png"/><Relationship Id="rId4" Type="http://schemas.openxmlformats.org/officeDocument/2006/relationships/image" Target="../media/image2.sv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2.svg"/></Relationships>
</file>

<file path=ppt/slides/_rels/slide19.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9.jpeg"/><Relationship Id="rId7"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1.jpeg"/><Relationship Id="rId10" Type="http://schemas.openxmlformats.org/officeDocument/2006/relationships/image" Target="../media/image14.jpeg"/><Relationship Id="rId4" Type="http://schemas.openxmlformats.org/officeDocument/2006/relationships/image" Target="../media/image10.jpeg"/><Relationship Id="rId9"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9.jpeg"/><Relationship Id="rId7" Type="http://schemas.openxmlformats.org/officeDocument/2006/relationships/image" Target="../media/image23.jpe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10" Type="http://schemas.openxmlformats.org/officeDocument/2006/relationships/image" Target="../media/image18.png"/><Relationship Id="rId4" Type="http://schemas.openxmlformats.org/officeDocument/2006/relationships/image" Target="../media/image22.jpeg"/><Relationship Id="rId9" Type="http://schemas.openxmlformats.org/officeDocument/2006/relationships/image" Target="../media/image16.png"/></Relationships>
</file>

<file path=ppt/slides/_rels/slide2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7.png"/><Relationship Id="rId3" Type="http://schemas.openxmlformats.org/officeDocument/2006/relationships/image" Target="../media/image4.png"/><Relationship Id="rId7" Type="http://schemas.openxmlformats.org/officeDocument/2006/relationships/image" Target="../media/image3.png"/><Relationship Id="rId12" Type="http://schemas.openxmlformats.org/officeDocument/2006/relationships/image" Target="../media/image5.png"/><Relationship Id="rId2" Type="http://schemas.openxmlformats.org/officeDocument/2006/relationships/image" Target="../media/image16.png"/><Relationship Id="rId16" Type="http://schemas.openxmlformats.org/officeDocument/2006/relationships/image" Target="../media/image21.svg"/><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svg"/><Relationship Id="rId5" Type="http://schemas.openxmlformats.org/officeDocument/2006/relationships/image" Target="../media/image19.png"/><Relationship Id="rId15" Type="http://schemas.openxmlformats.org/officeDocument/2006/relationships/image" Target="../media/image20.png"/><Relationship Id="rId10" Type="http://schemas.openxmlformats.org/officeDocument/2006/relationships/image" Target="../media/image1.png"/><Relationship Id="rId4" Type="http://schemas.openxmlformats.org/officeDocument/2006/relationships/image" Target="../media/image15.png"/><Relationship Id="rId9" Type="http://schemas.openxmlformats.org/officeDocument/2006/relationships/image" Target="../media/image17.png"/><Relationship Id="rId14" Type="http://schemas.openxmlformats.org/officeDocument/2006/relationships/image" Target="../media/image8.svg"/></Relationships>
</file>

<file path=ppt/slides/_rels/slide2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9.jpeg"/><Relationship Id="rId7"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1.jpeg"/><Relationship Id="rId10" Type="http://schemas.openxmlformats.org/officeDocument/2006/relationships/image" Target="../media/image14.jpeg"/><Relationship Id="rId4" Type="http://schemas.openxmlformats.org/officeDocument/2006/relationships/image" Target="../media/image10.jpe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9.jpe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6.png"/><Relationship Id="rId4" Type="http://schemas.openxmlformats.org/officeDocument/2006/relationships/image" Target="../media/image2.svg"/><Relationship Id="rId9"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8.svg"/><Relationship Id="rId7"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6.png"/><Relationship Id="rId4" Type="http://schemas.openxmlformats.org/officeDocument/2006/relationships/image" Target="../media/image3.png"/><Relationship Id="rId9"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4.pn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DFEDFF">
                <a:alpha val="100000"/>
              </a:srgbClr>
            </a:gs>
            <a:gs pos="100000">
              <a:srgbClr val="FDFCDC">
                <a:alpha val="100000"/>
              </a:srgbClr>
            </a:gs>
          </a:gsLst>
          <a:lin ang="5400000"/>
        </a:gradFill>
        <a:effectLst/>
      </p:bgPr>
    </p:bg>
    <p:spTree>
      <p:nvGrpSpPr>
        <p:cNvPr id="1" name=""/>
        <p:cNvGrpSpPr/>
        <p:nvPr/>
      </p:nvGrpSpPr>
      <p:grpSpPr>
        <a:xfrm>
          <a:off x="0" y="0"/>
          <a:ext cx="0" cy="0"/>
          <a:chOff x="0" y="0"/>
          <a:chExt cx="0" cy="0"/>
        </a:xfrm>
      </p:grpSpPr>
      <p:sp>
        <p:nvSpPr>
          <p:cNvPr id="2" name="Freeform 2"/>
          <p:cNvSpPr/>
          <p:nvPr/>
        </p:nvSpPr>
        <p:spPr>
          <a:xfrm>
            <a:off x="-475743" y="7746717"/>
            <a:ext cx="18763743" cy="6139914"/>
          </a:xfrm>
          <a:custGeom>
            <a:avLst/>
            <a:gdLst/>
            <a:ahLst/>
            <a:cxnLst/>
            <a:rect l="l" t="t" r="r" b="b"/>
            <a:pathLst>
              <a:path w="18763743" h="6139914">
                <a:moveTo>
                  <a:pt x="0" y="0"/>
                </a:moveTo>
                <a:lnTo>
                  <a:pt x="18763743" y="0"/>
                </a:lnTo>
                <a:lnTo>
                  <a:pt x="18763743" y="6139914"/>
                </a:lnTo>
                <a:lnTo>
                  <a:pt x="0" y="6139914"/>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txBody>
          <a:bodyPr/>
          <a:lstStyle/>
          <a:p>
            <a:endParaRPr lang="en-IE"/>
          </a:p>
        </p:txBody>
      </p:sp>
      <p:grpSp>
        <p:nvGrpSpPr>
          <p:cNvPr id="3" name="Group 3"/>
          <p:cNvGrpSpPr/>
          <p:nvPr/>
        </p:nvGrpSpPr>
        <p:grpSpPr>
          <a:xfrm>
            <a:off x="10941245" y="214100"/>
            <a:ext cx="5529312" cy="5529312"/>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B41">
                <a:alpha val="69804"/>
              </a:srgbClr>
            </a:solidFill>
          </p:spPr>
          <p:txBody>
            <a:bodyPr/>
            <a:lstStyle/>
            <a:p>
              <a:endParaRPr lang="en-IE" dirty="0"/>
            </a:p>
          </p:txBody>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6" name="Freeform 6"/>
          <p:cNvSpPr/>
          <p:nvPr/>
        </p:nvSpPr>
        <p:spPr>
          <a:xfrm rot="-2801419" flipH="1">
            <a:off x="-793700" y="-2260024"/>
            <a:ext cx="9645136" cy="9322314"/>
          </a:xfrm>
          <a:custGeom>
            <a:avLst/>
            <a:gdLst/>
            <a:ahLst/>
            <a:cxnLst/>
            <a:rect l="l" t="t" r="r" b="b"/>
            <a:pathLst>
              <a:path w="9645136" h="9322314">
                <a:moveTo>
                  <a:pt x="9645136" y="0"/>
                </a:moveTo>
                <a:lnTo>
                  <a:pt x="0" y="0"/>
                </a:lnTo>
                <a:lnTo>
                  <a:pt x="0" y="9322314"/>
                </a:lnTo>
                <a:lnTo>
                  <a:pt x="9645136" y="9322314"/>
                </a:lnTo>
                <a:lnTo>
                  <a:pt x="9645136" y="0"/>
                </a:lnTo>
                <a:close/>
              </a:path>
            </a:pathLst>
          </a:custGeom>
          <a:blipFill>
            <a:blip r:embed="rId4">
              <a:alphaModFix amt="70000"/>
            </a:blip>
            <a:stretch>
              <a:fillRect/>
            </a:stretch>
          </a:blipFill>
        </p:spPr>
        <p:txBody>
          <a:bodyPr/>
          <a:lstStyle/>
          <a:p>
            <a:endParaRPr lang="en-IE"/>
          </a:p>
        </p:txBody>
      </p:sp>
      <p:sp>
        <p:nvSpPr>
          <p:cNvPr id="7" name="Freeform 7"/>
          <p:cNvSpPr/>
          <p:nvPr/>
        </p:nvSpPr>
        <p:spPr>
          <a:xfrm>
            <a:off x="-3352800" y="-293841"/>
            <a:ext cx="10809128" cy="10874682"/>
          </a:xfrm>
          <a:custGeom>
            <a:avLst/>
            <a:gdLst/>
            <a:ahLst/>
            <a:cxnLst/>
            <a:rect l="l" t="t" r="r" b="b"/>
            <a:pathLst>
              <a:path w="10809128" h="10874682">
                <a:moveTo>
                  <a:pt x="0" y="0"/>
                </a:moveTo>
                <a:lnTo>
                  <a:pt x="10809128" y="0"/>
                </a:lnTo>
                <a:lnTo>
                  <a:pt x="10809128" y="10874682"/>
                </a:lnTo>
                <a:lnTo>
                  <a:pt x="0" y="10874682"/>
                </a:lnTo>
                <a:lnTo>
                  <a:pt x="0" y="0"/>
                </a:lnTo>
                <a:close/>
              </a:path>
            </a:pathLst>
          </a:custGeom>
          <a:blipFill>
            <a:blip r:embed="rId5"/>
            <a:stretch>
              <a:fillRect/>
            </a:stretch>
          </a:blipFill>
        </p:spPr>
        <p:txBody>
          <a:bodyPr/>
          <a:lstStyle/>
          <a:p>
            <a:endParaRPr lang="en-IE"/>
          </a:p>
        </p:txBody>
      </p:sp>
      <p:sp>
        <p:nvSpPr>
          <p:cNvPr id="12" name="TextBox 12"/>
          <p:cNvSpPr txBox="1"/>
          <p:nvPr/>
        </p:nvSpPr>
        <p:spPr>
          <a:xfrm>
            <a:off x="8985214" y="858059"/>
            <a:ext cx="9441374" cy="4462760"/>
          </a:xfrm>
          <a:prstGeom prst="rect">
            <a:avLst/>
          </a:prstGeom>
        </p:spPr>
        <p:txBody>
          <a:bodyPr lIns="0" tIns="0" rIns="0" bIns="0" rtlCol="0" anchor="t">
            <a:spAutoFit/>
          </a:bodyPr>
          <a:lstStyle/>
          <a:p>
            <a:pPr algn="ctr">
              <a:lnSpc>
                <a:spcPts val="11623"/>
              </a:lnSpc>
            </a:pPr>
            <a:r>
              <a:rPr lang="en-US" sz="9600" dirty="0">
                <a:solidFill>
                  <a:srgbClr val="FF4F63"/>
                </a:solidFill>
                <a:latin typeface="Waterlily"/>
                <a:ea typeface="Waterlily"/>
                <a:cs typeface="Waterlily"/>
                <a:sym typeface="Waterlily"/>
              </a:rPr>
              <a:t>The Curse </a:t>
            </a:r>
          </a:p>
          <a:p>
            <a:pPr algn="ctr">
              <a:lnSpc>
                <a:spcPts val="11623"/>
              </a:lnSpc>
            </a:pPr>
            <a:r>
              <a:rPr lang="en-US" sz="9600" dirty="0">
                <a:solidFill>
                  <a:srgbClr val="FF4F63"/>
                </a:solidFill>
                <a:latin typeface="Waterlily"/>
                <a:ea typeface="Waterlily"/>
                <a:cs typeface="Waterlily"/>
                <a:sym typeface="Waterlily"/>
              </a:rPr>
              <a:t>of the </a:t>
            </a:r>
          </a:p>
          <a:p>
            <a:pPr algn="ctr">
              <a:lnSpc>
                <a:spcPts val="11623"/>
              </a:lnSpc>
            </a:pPr>
            <a:r>
              <a:rPr lang="en-US" sz="9600" dirty="0">
                <a:solidFill>
                  <a:srgbClr val="FF4F63"/>
                </a:solidFill>
                <a:latin typeface="Waterlily"/>
                <a:ea typeface="Waterlily"/>
                <a:cs typeface="Waterlily"/>
                <a:sym typeface="Waterlily"/>
              </a:rPr>
              <a:t>Skybound</a:t>
            </a:r>
          </a:p>
        </p:txBody>
      </p:sp>
      <p:sp>
        <p:nvSpPr>
          <p:cNvPr id="15" name="Freeform 3">
            <a:extLst>
              <a:ext uri="{FF2B5EF4-FFF2-40B4-BE49-F238E27FC236}">
                <a16:creationId xmlns:a16="http://schemas.microsoft.com/office/drawing/2014/main" id="{38F3A7F1-9106-EC5C-A301-C6C1A21539CD}"/>
              </a:ext>
            </a:extLst>
          </p:cNvPr>
          <p:cNvSpPr/>
          <p:nvPr/>
        </p:nvSpPr>
        <p:spPr>
          <a:xfrm>
            <a:off x="9302190" y="7833023"/>
            <a:ext cx="9563606" cy="4004760"/>
          </a:xfrm>
          <a:custGeom>
            <a:avLst/>
            <a:gdLst/>
            <a:ahLst/>
            <a:cxnLst/>
            <a:rect l="l" t="t" r="r" b="b"/>
            <a:pathLst>
              <a:path w="9563606" h="4004760">
                <a:moveTo>
                  <a:pt x="0" y="0"/>
                </a:moveTo>
                <a:lnTo>
                  <a:pt x="9563606" y="0"/>
                </a:lnTo>
                <a:lnTo>
                  <a:pt x="9563606" y="4004760"/>
                </a:lnTo>
                <a:lnTo>
                  <a:pt x="0" y="4004760"/>
                </a:lnTo>
                <a:lnTo>
                  <a:pt x="0" y="0"/>
                </a:lnTo>
                <a:close/>
              </a:path>
            </a:pathLst>
          </a:custGeom>
          <a:blipFill>
            <a:blip r:embed="rId6"/>
            <a:stretch>
              <a:fillRect/>
            </a:stretch>
          </a:blipFill>
        </p:spPr>
        <p:txBody>
          <a:bodyPr/>
          <a:lstStyle/>
          <a:p>
            <a:endParaRPr lang="en-IE"/>
          </a:p>
        </p:txBody>
      </p:sp>
      <p:sp>
        <p:nvSpPr>
          <p:cNvPr id="16" name="Freeform 9">
            <a:extLst>
              <a:ext uri="{FF2B5EF4-FFF2-40B4-BE49-F238E27FC236}">
                <a16:creationId xmlns:a16="http://schemas.microsoft.com/office/drawing/2014/main" id="{FAB69A05-743D-36F7-D2AC-2D69AEA68084}"/>
              </a:ext>
            </a:extLst>
          </p:cNvPr>
          <p:cNvSpPr/>
          <p:nvPr/>
        </p:nvSpPr>
        <p:spPr>
          <a:xfrm rot="1138550">
            <a:off x="13670387" y="6267899"/>
            <a:ext cx="3108977" cy="3043944"/>
          </a:xfrm>
          <a:custGeom>
            <a:avLst/>
            <a:gdLst/>
            <a:ahLst/>
            <a:cxnLst/>
            <a:rect l="l" t="t" r="r" b="b"/>
            <a:pathLst>
              <a:path w="3773435" h="3694503">
                <a:moveTo>
                  <a:pt x="0" y="0"/>
                </a:moveTo>
                <a:lnTo>
                  <a:pt x="3773435" y="0"/>
                </a:lnTo>
                <a:lnTo>
                  <a:pt x="3773435" y="3694504"/>
                </a:lnTo>
                <a:lnTo>
                  <a:pt x="0" y="3694504"/>
                </a:lnTo>
                <a:lnTo>
                  <a:pt x="0" y="0"/>
                </a:lnTo>
                <a:close/>
              </a:path>
            </a:pathLst>
          </a:custGeom>
          <a:blipFill>
            <a:blip r:embed="rId7"/>
            <a:stretch>
              <a:fillRect/>
            </a:stretch>
          </a:blipFill>
        </p:spPr>
        <p:txBody>
          <a:bodyPr/>
          <a:lstStyle/>
          <a:p>
            <a:endParaRPr lang="en-IE"/>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grpSp>
        <p:nvGrpSpPr>
          <p:cNvPr id="2" name="Group 2"/>
          <p:cNvGrpSpPr/>
          <p:nvPr/>
        </p:nvGrpSpPr>
        <p:grpSpPr>
          <a:xfrm>
            <a:off x="12010754" y="-1393584"/>
            <a:ext cx="6908141" cy="6908141"/>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E59">
                <a:alpha val="69804"/>
              </a:srgbClr>
            </a:solidFill>
          </p:spPr>
          <p:txBody>
            <a:bodyPr/>
            <a:lstStyle/>
            <a:p>
              <a:endParaRPr lang="en-IE"/>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rot="1667949">
            <a:off x="2288638" y="-593557"/>
            <a:ext cx="6182646" cy="5975713"/>
          </a:xfrm>
          <a:custGeom>
            <a:avLst/>
            <a:gdLst/>
            <a:ahLst/>
            <a:cxnLst/>
            <a:rect l="l" t="t" r="r" b="b"/>
            <a:pathLst>
              <a:path w="6182646" h="5975713">
                <a:moveTo>
                  <a:pt x="0" y="0"/>
                </a:moveTo>
                <a:lnTo>
                  <a:pt x="6182646" y="0"/>
                </a:lnTo>
                <a:lnTo>
                  <a:pt x="6182646" y="5975713"/>
                </a:lnTo>
                <a:lnTo>
                  <a:pt x="0" y="5975713"/>
                </a:lnTo>
                <a:lnTo>
                  <a:pt x="0" y="0"/>
                </a:lnTo>
                <a:close/>
              </a:path>
            </a:pathLst>
          </a:custGeom>
          <a:blipFill>
            <a:blip r:embed="rId2">
              <a:alphaModFix amt="40000"/>
            </a:blip>
            <a:stretch>
              <a:fillRect/>
            </a:stretch>
          </a:blipFill>
        </p:spPr>
        <p:txBody>
          <a:bodyPr/>
          <a:lstStyle/>
          <a:p>
            <a:endParaRPr lang="en-IE"/>
          </a:p>
        </p:txBody>
      </p:sp>
      <p:grpSp>
        <p:nvGrpSpPr>
          <p:cNvPr id="6" name="Group 6"/>
          <p:cNvGrpSpPr/>
          <p:nvPr/>
        </p:nvGrpSpPr>
        <p:grpSpPr>
          <a:xfrm>
            <a:off x="7717451" y="2394300"/>
            <a:ext cx="10276350" cy="5714554"/>
            <a:chOff x="0" y="0"/>
            <a:chExt cx="2706528" cy="1505068"/>
          </a:xfrm>
        </p:grpSpPr>
        <p:sp>
          <p:nvSpPr>
            <p:cNvPr id="7" name="Freeform 7"/>
            <p:cNvSpPr/>
            <p:nvPr/>
          </p:nvSpPr>
          <p:spPr>
            <a:xfrm>
              <a:off x="0" y="0"/>
              <a:ext cx="2706528" cy="1505068"/>
            </a:xfrm>
            <a:custGeom>
              <a:avLst/>
              <a:gdLst/>
              <a:ahLst/>
              <a:cxnLst/>
              <a:rect l="l" t="t" r="r" b="b"/>
              <a:pathLst>
                <a:path w="2706528" h="1505068">
                  <a:moveTo>
                    <a:pt x="38422" y="0"/>
                  </a:moveTo>
                  <a:lnTo>
                    <a:pt x="2668106" y="0"/>
                  </a:lnTo>
                  <a:cubicBezTo>
                    <a:pt x="2678296" y="0"/>
                    <a:pt x="2688069" y="4048"/>
                    <a:pt x="2695275" y="11254"/>
                  </a:cubicBezTo>
                  <a:cubicBezTo>
                    <a:pt x="2702480" y="18459"/>
                    <a:pt x="2706528" y="28232"/>
                    <a:pt x="2706528" y="38422"/>
                  </a:cubicBezTo>
                  <a:lnTo>
                    <a:pt x="2706528" y="1466646"/>
                  </a:lnTo>
                  <a:cubicBezTo>
                    <a:pt x="2706528" y="1487866"/>
                    <a:pt x="2689326" y="1505068"/>
                    <a:pt x="2668106" y="1505068"/>
                  </a:cubicBezTo>
                  <a:lnTo>
                    <a:pt x="38422" y="1505068"/>
                  </a:lnTo>
                  <a:cubicBezTo>
                    <a:pt x="17202" y="1505068"/>
                    <a:pt x="0" y="1487866"/>
                    <a:pt x="0" y="1466646"/>
                  </a:cubicBezTo>
                  <a:lnTo>
                    <a:pt x="0" y="38422"/>
                  </a:lnTo>
                  <a:cubicBezTo>
                    <a:pt x="0" y="17202"/>
                    <a:pt x="17202" y="0"/>
                    <a:pt x="38422" y="0"/>
                  </a:cubicBezTo>
                  <a:close/>
                </a:path>
              </a:pathLst>
            </a:custGeom>
            <a:solidFill>
              <a:srgbClr val="FFFFFF"/>
            </a:solidFill>
            <a:ln w="95250" cap="rnd">
              <a:solidFill>
                <a:srgbClr val="FF4F63"/>
              </a:solidFill>
              <a:prstDash val="dash"/>
              <a:round/>
            </a:ln>
          </p:spPr>
          <p:txBody>
            <a:bodyPr/>
            <a:lstStyle/>
            <a:p>
              <a:endParaRPr lang="en-IE"/>
            </a:p>
          </p:txBody>
        </p:sp>
        <p:sp>
          <p:nvSpPr>
            <p:cNvPr id="8" name="TextBox 8"/>
            <p:cNvSpPr txBox="1"/>
            <p:nvPr/>
          </p:nvSpPr>
          <p:spPr>
            <a:xfrm>
              <a:off x="0" y="-47625"/>
              <a:ext cx="2706528" cy="1552693"/>
            </a:xfrm>
            <a:prstGeom prst="rect">
              <a:avLst/>
            </a:prstGeom>
          </p:spPr>
          <p:txBody>
            <a:bodyPr lIns="50800" tIns="50800" rIns="50800" bIns="50800" rtlCol="0" anchor="ctr"/>
            <a:lstStyle/>
            <a:p>
              <a:pPr algn="ctr">
                <a:lnSpc>
                  <a:spcPts val="3359"/>
                </a:lnSpc>
              </a:pPr>
              <a:endParaRPr/>
            </a:p>
          </p:txBody>
        </p:sp>
      </p:grpSp>
      <p:sp>
        <p:nvSpPr>
          <p:cNvPr id="9" name="Freeform 9"/>
          <p:cNvSpPr/>
          <p:nvPr/>
        </p:nvSpPr>
        <p:spPr>
          <a:xfrm>
            <a:off x="-475743" y="126037"/>
            <a:ext cx="9077212" cy="9132263"/>
          </a:xfrm>
          <a:custGeom>
            <a:avLst/>
            <a:gdLst/>
            <a:ahLst/>
            <a:cxnLst/>
            <a:rect l="l" t="t" r="r" b="b"/>
            <a:pathLst>
              <a:path w="9077212" h="9132263">
                <a:moveTo>
                  <a:pt x="0" y="0"/>
                </a:moveTo>
                <a:lnTo>
                  <a:pt x="9077212" y="0"/>
                </a:lnTo>
                <a:lnTo>
                  <a:pt x="9077212" y="9132263"/>
                </a:lnTo>
                <a:lnTo>
                  <a:pt x="0" y="9132263"/>
                </a:lnTo>
                <a:lnTo>
                  <a:pt x="0" y="0"/>
                </a:lnTo>
                <a:close/>
              </a:path>
            </a:pathLst>
          </a:custGeom>
          <a:blipFill>
            <a:blip r:embed="rId3"/>
            <a:stretch>
              <a:fillRect/>
            </a:stretch>
          </a:blipFill>
        </p:spPr>
        <p:txBody>
          <a:bodyPr/>
          <a:lstStyle/>
          <a:p>
            <a:endParaRPr lang="en-IE"/>
          </a:p>
        </p:txBody>
      </p:sp>
      <p:sp>
        <p:nvSpPr>
          <p:cNvPr id="10" name="TextBox 10"/>
          <p:cNvSpPr txBox="1"/>
          <p:nvPr/>
        </p:nvSpPr>
        <p:spPr>
          <a:xfrm>
            <a:off x="9204427" y="3116463"/>
            <a:ext cx="7639348" cy="1095375"/>
          </a:xfrm>
          <a:prstGeom prst="rect">
            <a:avLst/>
          </a:prstGeom>
        </p:spPr>
        <p:txBody>
          <a:bodyPr lIns="0" tIns="0" rIns="0" bIns="0" rtlCol="0" anchor="t">
            <a:spAutoFit/>
          </a:bodyPr>
          <a:lstStyle/>
          <a:p>
            <a:pPr marL="0" lvl="0" indent="0" algn="l">
              <a:lnSpc>
                <a:spcPts val="8640"/>
              </a:lnSpc>
              <a:spcBef>
                <a:spcPct val="0"/>
              </a:spcBef>
            </a:pPr>
            <a:r>
              <a:rPr lang="en-US" sz="7200">
                <a:solidFill>
                  <a:srgbClr val="1A347B"/>
                </a:solidFill>
                <a:latin typeface="Waterlily"/>
                <a:ea typeface="Waterlily"/>
                <a:cs typeface="Waterlily"/>
                <a:sym typeface="Waterlily"/>
              </a:rPr>
              <a:t>Add Story Here</a:t>
            </a:r>
          </a:p>
        </p:txBody>
      </p:sp>
      <p:sp>
        <p:nvSpPr>
          <p:cNvPr id="11" name="TextBox 11"/>
          <p:cNvSpPr txBox="1"/>
          <p:nvPr/>
        </p:nvSpPr>
        <p:spPr>
          <a:xfrm>
            <a:off x="9204427" y="4614968"/>
            <a:ext cx="3651199" cy="27412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 incididunt ut labore et dolore magna aliqua. Feugiat vivamus at augue eget arcu dictum. Faucibus ornare suspendisse sed nisi.</a:t>
            </a:r>
          </a:p>
        </p:txBody>
      </p:sp>
      <p:sp>
        <p:nvSpPr>
          <p:cNvPr id="12" name="Freeform 12"/>
          <p:cNvSpPr/>
          <p:nvPr/>
        </p:nvSpPr>
        <p:spPr>
          <a:xfrm>
            <a:off x="-475743" y="8488864"/>
            <a:ext cx="18763743" cy="6139914"/>
          </a:xfrm>
          <a:custGeom>
            <a:avLst/>
            <a:gdLst/>
            <a:ahLst/>
            <a:cxnLst/>
            <a:rect l="l" t="t" r="r" b="b"/>
            <a:pathLst>
              <a:path w="18763743" h="6139914">
                <a:moveTo>
                  <a:pt x="0" y="0"/>
                </a:moveTo>
                <a:lnTo>
                  <a:pt x="18763743" y="0"/>
                </a:lnTo>
                <a:lnTo>
                  <a:pt x="18763743" y="6139913"/>
                </a:lnTo>
                <a:lnTo>
                  <a:pt x="0" y="6139913"/>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endParaRPr lang="en-IE"/>
          </a:p>
        </p:txBody>
      </p:sp>
      <p:sp>
        <p:nvSpPr>
          <p:cNvPr id="13" name="Freeform 13"/>
          <p:cNvSpPr/>
          <p:nvPr/>
        </p:nvSpPr>
        <p:spPr>
          <a:xfrm>
            <a:off x="-3029490" y="6358565"/>
            <a:ext cx="9381337" cy="3928435"/>
          </a:xfrm>
          <a:custGeom>
            <a:avLst/>
            <a:gdLst/>
            <a:ahLst/>
            <a:cxnLst/>
            <a:rect l="l" t="t" r="r" b="b"/>
            <a:pathLst>
              <a:path w="9381337" h="3928435">
                <a:moveTo>
                  <a:pt x="0" y="0"/>
                </a:moveTo>
                <a:lnTo>
                  <a:pt x="9381337" y="0"/>
                </a:lnTo>
                <a:lnTo>
                  <a:pt x="9381337" y="3928435"/>
                </a:lnTo>
                <a:lnTo>
                  <a:pt x="0" y="3928435"/>
                </a:lnTo>
                <a:lnTo>
                  <a:pt x="0" y="0"/>
                </a:lnTo>
                <a:close/>
              </a:path>
            </a:pathLst>
          </a:custGeom>
          <a:blipFill>
            <a:blip r:embed="rId6"/>
            <a:stretch>
              <a:fillRect/>
            </a:stretch>
          </a:blipFill>
        </p:spPr>
        <p:txBody>
          <a:bodyPr/>
          <a:lstStyle/>
          <a:p>
            <a:endParaRPr lang="en-IE"/>
          </a:p>
        </p:txBody>
      </p:sp>
      <p:sp>
        <p:nvSpPr>
          <p:cNvPr id="14" name="Freeform 14"/>
          <p:cNvSpPr/>
          <p:nvPr/>
        </p:nvSpPr>
        <p:spPr>
          <a:xfrm flipH="1">
            <a:off x="1448920" y="4875146"/>
            <a:ext cx="3191742" cy="4112330"/>
          </a:xfrm>
          <a:custGeom>
            <a:avLst/>
            <a:gdLst/>
            <a:ahLst/>
            <a:cxnLst/>
            <a:rect l="l" t="t" r="r" b="b"/>
            <a:pathLst>
              <a:path w="3191742" h="4112330">
                <a:moveTo>
                  <a:pt x="3191742" y="0"/>
                </a:moveTo>
                <a:lnTo>
                  <a:pt x="0" y="0"/>
                </a:lnTo>
                <a:lnTo>
                  <a:pt x="0" y="4112330"/>
                </a:lnTo>
                <a:lnTo>
                  <a:pt x="3191742" y="4112330"/>
                </a:lnTo>
                <a:lnTo>
                  <a:pt x="3191742" y="0"/>
                </a:lnTo>
                <a:close/>
              </a:path>
            </a:pathLst>
          </a:custGeom>
          <a:blipFill>
            <a:blip r:embed="rId7"/>
            <a:stretch>
              <a:fillRect/>
            </a:stretch>
          </a:blipFill>
        </p:spPr>
        <p:txBody>
          <a:bodyPr/>
          <a:lstStyle/>
          <a:p>
            <a:endParaRPr lang="en-IE"/>
          </a:p>
        </p:txBody>
      </p:sp>
      <p:sp>
        <p:nvSpPr>
          <p:cNvPr id="15" name="TextBox 15"/>
          <p:cNvSpPr txBox="1"/>
          <p:nvPr/>
        </p:nvSpPr>
        <p:spPr>
          <a:xfrm>
            <a:off x="13608101" y="4614968"/>
            <a:ext cx="3651199" cy="27412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 incididunt ut labore et dolore magna aliqua. Feugiat vivamus at augue eget arcu dictum. Faucibus ornare suspendisse sed nisi.</a:t>
            </a:r>
          </a:p>
        </p:txBody>
      </p:sp>
    </p:spTree>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rot="2817660">
            <a:off x="1120242" y="-2153516"/>
            <a:ext cx="10790472" cy="10429315"/>
          </a:xfrm>
          <a:custGeom>
            <a:avLst/>
            <a:gdLst/>
            <a:ahLst/>
            <a:cxnLst/>
            <a:rect l="l" t="t" r="r" b="b"/>
            <a:pathLst>
              <a:path w="10790472" h="10429315">
                <a:moveTo>
                  <a:pt x="0" y="0"/>
                </a:moveTo>
                <a:lnTo>
                  <a:pt x="10790472" y="0"/>
                </a:lnTo>
                <a:lnTo>
                  <a:pt x="10790472" y="10429315"/>
                </a:lnTo>
                <a:lnTo>
                  <a:pt x="0" y="10429315"/>
                </a:lnTo>
                <a:lnTo>
                  <a:pt x="0" y="0"/>
                </a:lnTo>
                <a:close/>
              </a:path>
            </a:pathLst>
          </a:custGeom>
          <a:blipFill>
            <a:blip r:embed="rId2">
              <a:alphaModFix amt="40000"/>
            </a:blip>
            <a:stretch>
              <a:fillRect/>
            </a:stretch>
          </a:blipFill>
        </p:spPr>
        <p:txBody>
          <a:bodyPr/>
          <a:lstStyle/>
          <a:p>
            <a:endParaRPr lang="en-IE"/>
          </a:p>
        </p:txBody>
      </p:sp>
      <p:sp>
        <p:nvSpPr>
          <p:cNvPr id="3" name="Freeform 3"/>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E"/>
          </a:p>
        </p:txBody>
      </p:sp>
      <p:sp>
        <p:nvSpPr>
          <p:cNvPr id="4" name="Freeform 4"/>
          <p:cNvSpPr/>
          <p:nvPr/>
        </p:nvSpPr>
        <p:spPr>
          <a:xfrm rot="217852" flipH="1">
            <a:off x="8351370" y="-1731085"/>
            <a:ext cx="12018312" cy="12091200"/>
          </a:xfrm>
          <a:custGeom>
            <a:avLst/>
            <a:gdLst/>
            <a:ahLst/>
            <a:cxnLst/>
            <a:rect l="l" t="t" r="r" b="b"/>
            <a:pathLst>
              <a:path w="12018312" h="12091200">
                <a:moveTo>
                  <a:pt x="12018312" y="0"/>
                </a:moveTo>
                <a:lnTo>
                  <a:pt x="0" y="0"/>
                </a:lnTo>
                <a:lnTo>
                  <a:pt x="0" y="12091199"/>
                </a:lnTo>
                <a:lnTo>
                  <a:pt x="12018312" y="12091199"/>
                </a:lnTo>
                <a:lnTo>
                  <a:pt x="12018312" y="0"/>
                </a:lnTo>
                <a:close/>
              </a:path>
            </a:pathLst>
          </a:custGeom>
          <a:blipFill>
            <a:blip r:embed="rId5"/>
            <a:stretch>
              <a:fillRect/>
            </a:stretch>
          </a:blipFill>
        </p:spPr>
        <p:txBody>
          <a:bodyPr/>
          <a:lstStyle/>
          <a:p>
            <a:endParaRPr lang="en-IE"/>
          </a:p>
        </p:txBody>
      </p:sp>
      <p:sp>
        <p:nvSpPr>
          <p:cNvPr id="5" name="Freeform 5"/>
          <p:cNvSpPr/>
          <p:nvPr/>
        </p:nvSpPr>
        <p:spPr>
          <a:xfrm rot="1280637" flipH="1">
            <a:off x="8348553" y="1883393"/>
            <a:ext cx="3018052" cy="4280924"/>
          </a:xfrm>
          <a:custGeom>
            <a:avLst/>
            <a:gdLst/>
            <a:ahLst/>
            <a:cxnLst/>
            <a:rect l="l" t="t" r="r" b="b"/>
            <a:pathLst>
              <a:path w="3018052" h="4280924">
                <a:moveTo>
                  <a:pt x="3018052" y="0"/>
                </a:moveTo>
                <a:lnTo>
                  <a:pt x="0" y="0"/>
                </a:lnTo>
                <a:lnTo>
                  <a:pt x="0" y="4280924"/>
                </a:lnTo>
                <a:lnTo>
                  <a:pt x="3018052" y="4280924"/>
                </a:lnTo>
                <a:lnTo>
                  <a:pt x="3018052" y="0"/>
                </a:lnTo>
                <a:close/>
              </a:path>
            </a:pathLst>
          </a:custGeom>
          <a:blipFill>
            <a:blip r:embed="rId6"/>
            <a:stretch>
              <a:fillRect/>
            </a:stretch>
          </a:blipFill>
        </p:spPr>
        <p:txBody>
          <a:bodyPr/>
          <a:lstStyle/>
          <a:p>
            <a:endParaRPr lang="en-IE"/>
          </a:p>
        </p:txBody>
      </p:sp>
      <p:sp>
        <p:nvSpPr>
          <p:cNvPr id="6" name="Freeform 6"/>
          <p:cNvSpPr/>
          <p:nvPr/>
        </p:nvSpPr>
        <p:spPr>
          <a:xfrm rot="966098">
            <a:off x="14404128" y="5375709"/>
            <a:ext cx="3055908" cy="3002655"/>
          </a:xfrm>
          <a:custGeom>
            <a:avLst/>
            <a:gdLst/>
            <a:ahLst/>
            <a:cxnLst/>
            <a:rect l="l" t="t" r="r" b="b"/>
            <a:pathLst>
              <a:path w="3055908" h="3002655">
                <a:moveTo>
                  <a:pt x="0" y="0"/>
                </a:moveTo>
                <a:lnTo>
                  <a:pt x="3055908" y="0"/>
                </a:lnTo>
                <a:lnTo>
                  <a:pt x="3055908" y="3002655"/>
                </a:lnTo>
                <a:lnTo>
                  <a:pt x="0" y="3002655"/>
                </a:lnTo>
                <a:lnTo>
                  <a:pt x="0" y="0"/>
                </a:lnTo>
                <a:close/>
              </a:path>
            </a:pathLst>
          </a:custGeom>
          <a:blipFill>
            <a:blip r:embed="rId7"/>
            <a:stretch>
              <a:fillRect/>
            </a:stretch>
          </a:blipFill>
        </p:spPr>
        <p:txBody>
          <a:bodyPr/>
          <a:lstStyle/>
          <a:p>
            <a:endParaRPr lang="en-IE"/>
          </a:p>
        </p:txBody>
      </p:sp>
      <p:sp>
        <p:nvSpPr>
          <p:cNvPr id="7" name="Freeform 7"/>
          <p:cNvSpPr/>
          <p:nvPr/>
        </p:nvSpPr>
        <p:spPr>
          <a:xfrm rot="1142849">
            <a:off x="11991660" y="3307087"/>
            <a:ext cx="2960087" cy="3813861"/>
          </a:xfrm>
          <a:custGeom>
            <a:avLst/>
            <a:gdLst/>
            <a:ahLst/>
            <a:cxnLst/>
            <a:rect l="l" t="t" r="r" b="b"/>
            <a:pathLst>
              <a:path w="2960087" h="3813861">
                <a:moveTo>
                  <a:pt x="0" y="0"/>
                </a:moveTo>
                <a:lnTo>
                  <a:pt x="2960087" y="0"/>
                </a:lnTo>
                <a:lnTo>
                  <a:pt x="2960087" y="3813861"/>
                </a:lnTo>
                <a:lnTo>
                  <a:pt x="0" y="3813861"/>
                </a:lnTo>
                <a:lnTo>
                  <a:pt x="0" y="0"/>
                </a:lnTo>
                <a:close/>
              </a:path>
            </a:pathLst>
          </a:custGeom>
          <a:blipFill>
            <a:blip r:embed="rId8"/>
            <a:stretch>
              <a:fillRect/>
            </a:stretch>
          </a:blipFill>
        </p:spPr>
        <p:txBody>
          <a:bodyPr/>
          <a:lstStyle/>
          <a:p>
            <a:endParaRPr lang="en-IE"/>
          </a:p>
        </p:txBody>
      </p:sp>
      <p:grpSp>
        <p:nvGrpSpPr>
          <p:cNvPr id="8" name="Group 8"/>
          <p:cNvGrpSpPr/>
          <p:nvPr/>
        </p:nvGrpSpPr>
        <p:grpSpPr>
          <a:xfrm>
            <a:off x="322892" y="1424583"/>
            <a:ext cx="7100505" cy="7451313"/>
            <a:chOff x="0" y="0"/>
            <a:chExt cx="1870092" cy="1962486"/>
          </a:xfrm>
        </p:grpSpPr>
        <p:sp>
          <p:nvSpPr>
            <p:cNvPr id="9" name="Freeform 9"/>
            <p:cNvSpPr/>
            <p:nvPr/>
          </p:nvSpPr>
          <p:spPr>
            <a:xfrm>
              <a:off x="0" y="0"/>
              <a:ext cx="1870092" cy="1962486"/>
            </a:xfrm>
            <a:custGeom>
              <a:avLst/>
              <a:gdLst/>
              <a:ahLst/>
              <a:cxnLst/>
              <a:rect l="l" t="t" r="r" b="b"/>
              <a:pathLst>
                <a:path w="1870092" h="1962486">
                  <a:moveTo>
                    <a:pt x="55607" y="0"/>
                  </a:moveTo>
                  <a:lnTo>
                    <a:pt x="1814485" y="0"/>
                  </a:lnTo>
                  <a:cubicBezTo>
                    <a:pt x="1845196" y="0"/>
                    <a:pt x="1870092" y="24896"/>
                    <a:pt x="1870092" y="55607"/>
                  </a:cubicBezTo>
                  <a:lnTo>
                    <a:pt x="1870092" y="1906879"/>
                  </a:lnTo>
                  <a:cubicBezTo>
                    <a:pt x="1870092" y="1937590"/>
                    <a:pt x="1845196" y="1962486"/>
                    <a:pt x="1814485" y="1962486"/>
                  </a:cubicBezTo>
                  <a:lnTo>
                    <a:pt x="55607" y="1962486"/>
                  </a:lnTo>
                  <a:cubicBezTo>
                    <a:pt x="24896" y="1962486"/>
                    <a:pt x="0" y="1937590"/>
                    <a:pt x="0" y="1906879"/>
                  </a:cubicBezTo>
                  <a:lnTo>
                    <a:pt x="0" y="55607"/>
                  </a:lnTo>
                  <a:cubicBezTo>
                    <a:pt x="0" y="24896"/>
                    <a:pt x="24896" y="0"/>
                    <a:pt x="55607" y="0"/>
                  </a:cubicBezTo>
                  <a:close/>
                </a:path>
              </a:pathLst>
            </a:custGeom>
            <a:solidFill>
              <a:srgbClr val="FFFFFF"/>
            </a:solidFill>
            <a:ln w="95250" cap="rnd">
              <a:solidFill>
                <a:srgbClr val="FF4F63"/>
              </a:solidFill>
              <a:prstDash val="dash"/>
              <a:round/>
            </a:ln>
          </p:spPr>
          <p:txBody>
            <a:bodyPr/>
            <a:lstStyle/>
            <a:p>
              <a:endParaRPr lang="en-IE"/>
            </a:p>
          </p:txBody>
        </p:sp>
        <p:sp>
          <p:nvSpPr>
            <p:cNvPr id="10" name="TextBox 10"/>
            <p:cNvSpPr txBox="1"/>
            <p:nvPr/>
          </p:nvSpPr>
          <p:spPr>
            <a:xfrm>
              <a:off x="0" y="-47625"/>
              <a:ext cx="1870092" cy="2010111"/>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1028700" y="2479984"/>
            <a:ext cx="7639348" cy="1095375"/>
          </a:xfrm>
          <a:prstGeom prst="rect">
            <a:avLst/>
          </a:prstGeom>
        </p:spPr>
        <p:txBody>
          <a:bodyPr lIns="0" tIns="0" rIns="0" bIns="0" rtlCol="0" anchor="t">
            <a:spAutoFit/>
          </a:bodyPr>
          <a:lstStyle/>
          <a:p>
            <a:pPr marL="0" lvl="0" indent="0" algn="l">
              <a:lnSpc>
                <a:spcPts val="8640"/>
              </a:lnSpc>
              <a:spcBef>
                <a:spcPct val="0"/>
              </a:spcBef>
            </a:pPr>
            <a:r>
              <a:rPr lang="en-US" sz="7200">
                <a:solidFill>
                  <a:srgbClr val="1A347B"/>
                </a:solidFill>
                <a:latin typeface="Waterlily"/>
                <a:ea typeface="Waterlily"/>
                <a:cs typeface="Waterlily"/>
                <a:sym typeface="Waterlily"/>
              </a:rPr>
              <a:t>Add Story Here</a:t>
            </a:r>
          </a:p>
        </p:txBody>
      </p:sp>
      <p:sp>
        <p:nvSpPr>
          <p:cNvPr id="12" name="TextBox 12"/>
          <p:cNvSpPr txBox="1"/>
          <p:nvPr/>
        </p:nvSpPr>
        <p:spPr>
          <a:xfrm>
            <a:off x="1028700" y="4005021"/>
            <a:ext cx="5486778" cy="17125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 incididunt ut labore et dolore magna aliqua. Feugiat vivamus at augue eget arcu dictum. Faucibus ornare suspendisse sed nisi.</a:t>
            </a:r>
          </a:p>
        </p:txBody>
      </p:sp>
      <p:sp>
        <p:nvSpPr>
          <p:cNvPr id="13" name="TextBox 13"/>
          <p:cNvSpPr txBox="1"/>
          <p:nvPr/>
        </p:nvSpPr>
        <p:spPr>
          <a:xfrm>
            <a:off x="1028700" y="6107900"/>
            <a:ext cx="5486778" cy="17125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 incididunt ut labore et dolore magna aliqua. Feugiat vivamus at augue eget arcu dictum. Faucibus ornare suspendisse sed nisi.</a:t>
            </a:r>
          </a:p>
        </p:txBody>
      </p:sp>
    </p:spTree>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txBody>
          <a:bodyPr/>
          <a:lstStyle/>
          <a:p>
            <a:endParaRPr lang="en-IE"/>
          </a:p>
        </p:txBody>
      </p:sp>
      <p:sp>
        <p:nvSpPr>
          <p:cNvPr id="3" name="Freeform 3"/>
          <p:cNvSpPr/>
          <p:nvPr/>
        </p:nvSpPr>
        <p:spPr>
          <a:xfrm rot="2700000">
            <a:off x="1741796" y="-2118275"/>
            <a:ext cx="10137928" cy="9798612"/>
          </a:xfrm>
          <a:custGeom>
            <a:avLst/>
            <a:gdLst/>
            <a:ahLst/>
            <a:cxnLst/>
            <a:rect l="l" t="t" r="r" b="b"/>
            <a:pathLst>
              <a:path w="10137928" h="9798612">
                <a:moveTo>
                  <a:pt x="0" y="0"/>
                </a:moveTo>
                <a:lnTo>
                  <a:pt x="10137928" y="0"/>
                </a:lnTo>
                <a:lnTo>
                  <a:pt x="10137928" y="9798612"/>
                </a:lnTo>
                <a:lnTo>
                  <a:pt x="0" y="9798612"/>
                </a:lnTo>
                <a:lnTo>
                  <a:pt x="0" y="0"/>
                </a:lnTo>
                <a:close/>
              </a:path>
            </a:pathLst>
          </a:custGeom>
          <a:blipFill>
            <a:blip r:embed="rId4">
              <a:alphaModFix amt="40000"/>
            </a:blip>
            <a:stretch>
              <a:fillRect/>
            </a:stretch>
          </a:blipFill>
        </p:spPr>
        <p:txBody>
          <a:bodyPr/>
          <a:lstStyle/>
          <a:p>
            <a:endParaRPr lang="en-IE"/>
          </a:p>
        </p:txBody>
      </p:sp>
      <p:sp>
        <p:nvSpPr>
          <p:cNvPr id="4" name="Freeform 4"/>
          <p:cNvSpPr/>
          <p:nvPr/>
        </p:nvSpPr>
        <p:spPr>
          <a:xfrm>
            <a:off x="11317889" y="6250687"/>
            <a:ext cx="8546808" cy="3578976"/>
          </a:xfrm>
          <a:custGeom>
            <a:avLst/>
            <a:gdLst/>
            <a:ahLst/>
            <a:cxnLst/>
            <a:rect l="l" t="t" r="r" b="b"/>
            <a:pathLst>
              <a:path w="8546808" h="3578976">
                <a:moveTo>
                  <a:pt x="0" y="0"/>
                </a:moveTo>
                <a:lnTo>
                  <a:pt x="8546808" y="0"/>
                </a:lnTo>
                <a:lnTo>
                  <a:pt x="8546808" y="3578975"/>
                </a:lnTo>
                <a:lnTo>
                  <a:pt x="0" y="3578975"/>
                </a:lnTo>
                <a:lnTo>
                  <a:pt x="0" y="0"/>
                </a:lnTo>
                <a:close/>
              </a:path>
            </a:pathLst>
          </a:custGeom>
          <a:blipFill>
            <a:blip r:embed="rId5"/>
            <a:stretch>
              <a:fillRect/>
            </a:stretch>
          </a:blipFill>
        </p:spPr>
        <p:txBody>
          <a:bodyPr/>
          <a:lstStyle/>
          <a:p>
            <a:endParaRPr lang="en-IE"/>
          </a:p>
        </p:txBody>
      </p:sp>
      <p:sp>
        <p:nvSpPr>
          <p:cNvPr id="5" name="Freeform 5"/>
          <p:cNvSpPr/>
          <p:nvPr/>
        </p:nvSpPr>
        <p:spPr>
          <a:xfrm flipH="1">
            <a:off x="14082267" y="2539557"/>
            <a:ext cx="3018052" cy="4280924"/>
          </a:xfrm>
          <a:custGeom>
            <a:avLst/>
            <a:gdLst/>
            <a:ahLst/>
            <a:cxnLst/>
            <a:rect l="l" t="t" r="r" b="b"/>
            <a:pathLst>
              <a:path w="3018052" h="4280924">
                <a:moveTo>
                  <a:pt x="3018052" y="0"/>
                </a:moveTo>
                <a:lnTo>
                  <a:pt x="0" y="0"/>
                </a:lnTo>
                <a:lnTo>
                  <a:pt x="0" y="4280925"/>
                </a:lnTo>
                <a:lnTo>
                  <a:pt x="3018052" y="4280925"/>
                </a:lnTo>
                <a:lnTo>
                  <a:pt x="3018052" y="0"/>
                </a:lnTo>
                <a:close/>
              </a:path>
            </a:pathLst>
          </a:custGeom>
          <a:blipFill>
            <a:blip r:embed="rId6"/>
            <a:stretch>
              <a:fillRect/>
            </a:stretch>
          </a:blipFill>
        </p:spPr>
        <p:txBody>
          <a:bodyPr/>
          <a:lstStyle/>
          <a:p>
            <a:endParaRPr lang="en-IE"/>
          </a:p>
        </p:txBody>
      </p:sp>
      <p:sp>
        <p:nvSpPr>
          <p:cNvPr id="6" name="Freeform 6"/>
          <p:cNvSpPr/>
          <p:nvPr/>
        </p:nvSpPr>
        <p:spPr>
          <a:xfrm>
            <a:off x="11097617" y="4441151"/>
            <a:ext cx="3084190" cy="3973758"/>
          </a:xfrm>
          <a:custGeom>
            <a:avLst/>
            <a:gdLst/>
            <a:ahLst/>
            <a:cxnLst/>
            <a:rect l="l" t="t" r="r" b="b"/>
            <a:pathLst>
              <a:path w="3084190" h="3973758">
                <a:moveTo>
                  <a:pt x="0" y="0"/>
                </a:moveTo>
                <a:lnTo>
                  <a:pt x="3084190" y="0"/>
                </a:lnTo>
                <a:lnTo>
                  <a:pt x="3084190" y="3973758"/>
                </a:lnTo>
                <a:lnTo>
                  <a:pt x="0" y="3973758"/>
                </a:lnTo>
                <a:lnTo>
                  <a:pt x="0" y="0"/>
                </a:lnTo>
                <a:close/>
              </a:path>
            </a:pathLst>
          </a:custGeom>
          <a:blipFill>
            <a:blip r:embed="rId7"/>
            <a:stretch>
              <a:fillRect/>
            </a:stretch>
          </a:blipFill>
        </p:spPr>
        <p:txBody>
          <a:bodyPr/>
          <a:lstStyle/>
          <a:p>
            <a:endParaRPr lang="en-IE"/>
          </a:p>
        </p:txBody>
      </p:sp>
      <p:sp>
        <p:nvSpPr>
          <p:cNvPr id="7" name="Freeform 7"/>
          <p:cNvSpPr/>
          <p:nvPr/>
        </p:nvSpPr>
        <p:spPr>
          <a:xfrm>
            <a:off x="14415650" y="6428030"/>
            <a:ext cx="3055908" cy="3002655"/>
          </a:xfrm>
          <a:custGeom>
            <a:avLst/>
            <a:gdLst/>
            <a:ahLst/>
            <a:cxnLst/>
            <a:rect l="l" t="t" r="r" b="b"/>
            <a:pathLst>
              <a:path w="3055908" h="3002655">
                <a:moveTo>
                  <a:pt x="0" y="0"/>
                </a:moveTo>
                <a:lnTo>
                  <a:pt x="3055908" y="0"/>
                </a:lnTo>
                <a:lnTo>
                  <a:pt x="3055908" y="3002655"/>
                </a:lnTo>
                <a:lnTo>
                  <a:pt x="0" y="3002655"/>
                </a:lnTo>
                <a:lnTo>
                  <a:pt x="0" y="0"/>
                </a:lnTo>
                <a:close/>
              </a:path>
            </a:pathLst>
          </a:custGeom>
          <a:blipFill>
            <a:blip r:embed="rId8"/>
            <a:stretch>
              <a:fillRect/>
            </a:stretch>
          </a:blipFill>
        </p:spPr>
        <p:txBody>
          <a:bodyPr/>
          <a:lstStyle/>
          <a:p>
            <a:endParaRPr lang="en-IE"/>
          </a:p>
        </p:txBody>
      </p:sp>
      <p:sp>
        <p:nvSpPr>
          <p:cNvPr id="8" name="TextBox 8"/>
          <p:cNvSpPr txBox="1"/>
          <p:nvPr/>
        </p:nvSpPr>
        <p:spPr>
          <a:xfrm>
            <a:off x="11553839" y="3646776"/>
            <a:ext cx="1320979" cy="1342063"/>
          </a:xfrm>
          <a:prstGeom prst="rect">
            <a:avLst/>
          </a:prstGeom>
        </p:spPr>
        <p:txBody>
          <a:bodyPr lIns="0" tIns="0" rIns="0" bIns="0" rtlCol="0" anchor="t">
            <a:spAutoFit/>
          </a:bodyPr>
          <a:lstStyle/>
          <a:p>
            <a:pPr marL="0" lvl="0" indent="0" algn="ctr">
              <a:lnSpc>
                <a:spcPts val="10510"/>
              </a:lnSpc>
              <a:spcBef>
                <a:spcPct val="0"/>
              </a:spcBef>
            </a:pPr>
            <a:r>
              <a:rPr lang="en-US" sz="8758">
                <a:solidFill>
                  <a:srgbClr val="FF4F63"/>
                </a:solidFill>
                <a:latin typeface="Waterlily"/>
                <a:ea typeface="Waterlily"/>
                <a:cs typeface="Waterlily"/>
                <a:sym typeface="Waterlily"/>
              </a:rPr>
              <a:t>?</a:t>
            </a:r>
          </a:p>
        </p:txBody>
      </p:sp>
      <p:sp>
        <p:nvSpPr>
          <p:cNvPr id="9" name="TextBox 9"/>
          <p:cNvSpPr txBox="1"/>
          <p:nvPr/>
        </p:nvSpPr>
        <p:spPr>
          <a:xfrm>
            <a:off x="12538413" y="2771506"/>
            <a:ext cx="1320979" cy="1342063"/>
          </a:xfrm>
          <a:prstGeom prst="rect">
            <a:avLst/>
          </a:prstGeom>
        </p:spPr>
        <p:txBody>
          <a:bodyPr lIns="0" tIns="0" rIns="0" bIns="0" rtlCol="0" anchor="t">
            <a:spAutoFit/>
          </a:bodyPr>
          <a:lstStyle/>
          <a:p>
            <a:pPr marL="0" lvl="0" indent="0" algn="ctr">
              <a:lnSpc>
                <a:spcPts val="10510"/>
              </a:lnSpc>
              <a:spcBef>
                <a:spcPct val="0"/>
              </a:spcBef>
            </a:pPr>
            <a:r>
              <a:rPr lang="en-US" sz="8758">
                <a:solidFill>
                  <a:srgbClr val="FF4F63"/>
                </a:solidFill>
                <a:latin typeface="Waterlily"/>
                <a:ea typeface="Waterlily"/>
                <a:cs typeface="Waterlily"/>
                <a:sym typeface="Waterlily"/>
              </a:rPr>
              <a:t>?</a:t>
            </a:r>
          </a:p>
        </p:txBody>
      </p:sp>
      <p:sp>
        <p:nvSpPr>
          <p:cNvPr id="10" name="TextBox 10"/>
          <p:cNvSpPr txBox="1"/>
          <p:nvPr/>
        </p:nvSpPr>
        <p:spPr>
          <a:xfrm>
            <a:off x="14082267" y="2578800"/>
            <a:ext cx="1320979" cy="1342063"/>
          </a:xfrm>
          <a:prstGeom prst="rect">
            <a:avLst/>
          </a:prstGeom>
        </p:spPr>
        <p:txBody>
          <a:bodyPr lIns="0" tIns="0" rIns="0" bIns="0" rtlCol="0" anchor="t">
            <a:spAutoFit/>
          </a:bodyPr>
          <a:lstStyle/>
          <a:p>
            <a:pPr marL="0" lvl="0" indent="0" algn="ctr">
              <a:lnSpc>
                <a:spcPts val="10510"/>
              </a:lnSpc>
              <a:spcBef>
                <a:spcPct val="0"/>
              </a:spcBef>
            </a:pPr>
            <a:r>
              <a:rPr lang="en-US" sz="8758">
                <a:solidFill>
                  <a:srgbClr val="FF4F63"/>
                </a:solidFill>
                <a:latin typeface="Waterlily"/>
                <a:ea typeface="Waterlily"/>
                <a:cs typeface="Waterlily"/>
                <a:sym typeface="Waterlily"/>
              </a:rPr>
              <a:t>?</a:t>
            </a:r>
          </a:p>
        </p:txBody>
      </p:sp>
      <p:grpSp>
        <p:nvGrpSpPr>
          <p:cNvPr id="11" name="Group 11"/>
          <p:cNvGrpSpPr/>
          <p:nvPr/>
        </p:nvGrpSpPr>
        <p:grpSpPr>
          <a:xfrm>
            <a:off x="756537" y="1028700"/>
            <a:ext cx="10102955" cy="5596902"/>
            <a:chOff x="0" y="0"/>
            <a:chExt cx="2660861" cy="1474081"/>
          </a:xfrm>
        </p:grpSpPr>
        <p:sp>
          <p:nvSpPr>
            <p:cNvPr id="12" name="Freeform 12"/>
            <p:cNvSpPr/>
            <p:nvPr/>
          </p:nvSpPr>
          <p:spPr>
            <a:xfrm>
              <a:off x="0" y="0"/>
              <a:ext cx="2660861" cy="1474081"/>
            </a:xfrm>
            <a:custGeom>
              <a:avLst/>
              <a:gdLst/>
              <a:ahLst/>
              <a:cxnLst/>
              <a:rect l="l" t="t" r="r" b="b"/>
              <a:pathLst>
                <a:path w="2660861" h="1474081">
                  <a:moveTo>
                    <a:pt x="39081" y="0"/>
                  </a:moveTo>
                  <a:lnTo>
                    <a:pt x="2621779" y="0"/>
                  </a:lnTo>
                  <a:cubicBezTo>
                    <a:pt x="2643363" y="0"/>
                    <a:pt x="2660861" y="17497"/>
                    <a:pt x="2660861" y="39081"/>
                  </a:cubicBezTo>
                  <a:lnTo>
                    <a:pt x="2660861" y="1435000"/>
                  </a:lnTo>
                  <a:cubicBezTo>
                    <a:pt x="2660861" y="1445365"/>
                    <a:pt x="2656743" y="1455305"/>
                    <a:pt x="2649414" y="1462634"/>
                  </a:cubicBezTo>
                  <a:cubicBezTo>
                    <a:pt x="2642085" y="1469964"/>
                    <a:pt x="2632144" y="1474081"/>
                    <a:pt x="2621779" y="1474081"/>
                  </a:cubicBezTo>
                  <a:lnTo>
                    <a:pt x="39081" y="1474081"/>
                  </a:lnTo>
                  <a:cubicBezTo>
                    <a:pt x="28716" y="1474081"/>
                    <a:pt x="18776" y="1469964"/>
                    <a:pt x="11447" y="1462634"/>
                  </a:cubicBezTo>
                  <a:cubicBezTo>
                    <a:pt x="4117" y="1455305"/>
                    <a:pt x="0" y="1445365"/>
                    <a:pt x="0" y="1435000"/>
                  </a:cubicBezTo>
                  <a:lnTo>
                    <a:pt x="0" y="39081"/>
                  </a:lnTo>
                  <a:cubicBezTo>
                    <a:pt x="0" y="28716"/>
                    <a:pt x="4117" y="18776"/>
                    <a:pt x="11447" y="11447"/>
                  </a:cubicBezTo>
                  <a:cubicBezTo>
                    <a:pt x="18776" y="4117"/>
                    <a:pt x="28716" y="0"/>
                    <a:pt x="39081" y="0"/>
                  </a:cubicBezTo>
                  <a:close/>
                </a:path>
              </a:pathLst>
            </a:custGeom>
            <a:solidFill>
              <a:srgbClr val="FFFFFF"/>
            </a:solidFill>
            <a:ln w="95250" cap="rnd">
              <a:solidFill>
                <a:srgbClr val="FF4F63"/>
              </a:solidFill>
              <a:prstDash val="dash"/>
              <a:round/>
            </a:ln>
          </p:spPr>
          <p:txBody>
            <a:bodyPr/>
            <a:lstStyle/>
            <a:p>
              <a:endParaRPr lang="en-IE"/>
            </a:p>
          </p:txBody>
        </p:sp>
        <p:sp>
          <p:nvSpPr>
            <p:cNvPr id="13" name="TextBox 13"/>
            <p:cNvSpPr txBox="1"/>
            <p:nvPr/>
          </p:nvSpPr>
          <p:spPr>
            <a:xfrm>
              <a:off x="0" y="-47625"/>
              <a:ext cx="2660861" cy="1521706"/>
            </a:xfrm>
            <a:prstGeom prst="rect">
              <a:avLst/>
            </a:prstGeom>
          </p:spPr>
          <p:txBody>
            <a:bodyPr lIns="50800" tIns="50800" rIns="50800" bIns="50800" rtlCol="0" anchor="ctr"/>
            <a:lstStyle/>
            <a:p>
              <a:pPr algn="ctr">
                <a:lnSpc>
                  <a:spcPts val="3359"/>
                </a:lnSpc>
              </a:pPr>
              <a:endParaRPr/>
            </a:p>
          </p:txBody>
        </p:sp>
      </p:grpSp>
      <p:sp>
        <p:nvSpPr>
          <p:cNvPr id="14" name="TextBox 14"/>
          <p:cNvSpPr txBox="1"/>
          <p:nvPr/>
        </p:nvSpPr>
        <p:spPr>
          <a:xfrm>
            <a:off x="2194492" y="1776076"/>
            <a:ext cx="7639348" cy="1095375"/>
          </a:xfrm>
          <a:prstGeom prst="rect">
            <a:avLst/>
          </a:prstGeom>
        </p:spPr>
        <p:txBody>
          <a:bodyPr lIns="0" tIns="0" rIns="0" bIns="0" rtlCol="0" anchor="t">
            <a:spAutoFit/>
          </a:bodyPr>
          <a:lstStyle/>
          <a:p>
            <a:pPr marL="0" lvl="0" indent="0" algn="l">
              <a:lnSpc>
                <a:spcPts val="8640"/>
              </a:lnSpc>
              <a:spcBef>
                <a:spcPct val="0"/>
              </a:spcBef>
            </a:pPr>
            <a:r>
              <a:rPr lang="en-US" sz="7200">
                <a:solidFill>
                  <a:srgbClr val="1A347B"/>
                </a:solidFill>
                <a:latin typeface="Waterlily"/>
                <a:ea typeface="Waterlily"/>
                <a:cs typeface="Waterlily"/>
                <a:sym typeface="Waterlily"/>
              </a:rPr>
              <a:t>Add Story Here</a:t>
            </a:r>
          </a:p>
        </p:txBody>
      </p:sp>
      <p:sp>
        <p:nvSpPr>
          <p:cNvPr id="15" name="TextBox 15"/>
          <p:cNvSpPr txBox="1"/>
          <p:nvPr/>
        </p:nvSpPr>
        <p:spPr>
          <a:xfrm>
            <a:off x="2194492" y="3136931"/>
            <a:ext cx="3730915" cy="27412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 incididunt ut labore et dolore magna aliqua. Feugiat vivamus at augue eget arcu dictum. Faucibus ornare suspendisse sed nisi.</a:t>
            </a:r>
          </a:p>
        </p:txBody>
      </p:sp>
      <p:sp>
        <p:nvSpPr>
          <p:cNvPr id="16" name="TextBox 16"/>
          <p:cNvSpPr txBox="1"/>
          <p:nvPr/>
        </p:nvSpPr>
        <p:spPr>
          <a:xfrm>
            <a:off x="6353267" y="3102641"/>
            <a:ext cx="3730915" cy="27412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 incididunt ut labore et dolore magna aliqua. Feugiat vivamus at augue eget arcu dictum. Faucibus ornare suspendisse sed nisi.</a:t>
            </a:r>
          </a:p>
        </p:txBody>
      </p:sp>
      <p:sp>
        <p:nvSpPr>
          <p:cNvPr id="17" name="Freeform 17"/>
          <p:cNvSpPr/>
          <p:nvPr/>
        </p:nvSpPr>
        <p:spPr>
          <a:xfrm rot="92109">
            <a:off x="80448" y="5356624"/>
            <a:ext cx="8270448" cy="6116570"/>
          </a:xfrm>
          <a:custGeom>
            <a:avLst/>
            <a:gdLst/>
            <a:ahLst/>
            <a:cxnLst/>
            <a:rect l="l" t="t" r="r" b="b"/>
            <a:pathLst>
              <a:path w="8270448" h="6116570">
                <a:moveTo>
                  <a:pt x="0" y="0"/>
                </a:moveTo>
                <a:lnTo>
                  <a:pt x="8270449" y="0"/>
                </a:lnTo>
                <a:lnTo>
                  <a:pt x="8270449" y="6116570"/>
                </a:lnTo>
                <a:lnTo>
                  <a:pt x="0" y="6116570"/>
                </a:lnTo>
                <a:lnTo>
                  <a:pt x="0" y="0"/>
                </a:lnTo>
                <a:close/>
              </a:path>
            </a:pathLst>
          </a:custGeom>
          <a:blipFill>
            <a:blip r:embed="rId9"/>
            <a:stretch>
              <a:fillRect/>
            </a:stretch>
          </a:blipFill>
        </p:spPr>
        <p:txBody>
          <a:bodyPr/>
          <a:lstStyle/>
          <a:p>
            <a:endParaRPr lang="en-IE"/>
          </a:p>
        </p:txBody>
      </p:sp>
      <p:sp>
        <p:nvSpPr>
          <p:cNvPr id="18" name="Freeform 18"/>
          <p:cNvSpPr/>
          <p:nvPr/>
        </p:nvSpPr>
        <p:spPr>
          <a:xfrm rot="-1195348">
            <a:off x="3512837" y="7351479"/>
            <a:ext cx="2042447" cy="1606925"/>
          </a:xfrm>
          <a:custGeom>
            <a:avLst/>
            <a:gdLst/>
            <a:ahLst/>
            <a:cxnLst/>
            <a:rect l="l" t="t" r="r" b="b"/>
            <a:pathLst>
              <a:path w="2042447" h="1606925">
                <a:moveTo>
                  <a:pt x="0" y="0"/>
                </a:moveTo>
                <a:lnTo>
                  <a:pt x="2042446" y="0"/>
                </a:lnTo>
                <a:lnTo>
                  <a:pt x="2042446" y="1606924"/>
                </a:lnTo>
                <a:lnTo>
                  <a:pt x="0" y="1606924"/>
                </a:lnTo>
                <a:lnTo>
                  <a:pt x="0" y="0"/>
                </a:lnTo>
                <a:close/>
              </a:path>
            </a:pathLst>
          </a:custGeom>
          <a:blipFill>
            <a:blip r:embed="rId10"/>
            <a:stretch>
              <a:fillRect/>
            </a:stretch>
          </a:blipFill>
        </p:spPr>
        <p:txBody>
          <a:bodyPr/>
          <a:lstStyle/>
          <a:p>
            <a:endParaRPr lang="en-IE"/>
          </a:p>
        </p:txBody>
      </p:sp>
    </p:spTree>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txBody>
          <a:bodyPr/>
          <a:lstStyle/>
          <a:p>
            <a:endParaRPr lang="en-IE"/>
          </a:p>
        </p:txBody>
      </p:sp>
      <p:grpSp>
        <p:nvGrpSpPr>
          <p:cNvPr id="3" name="Group 3"/>
          <p:cNvGrpSpPr/>
          <p:nvPr/>
        </p:nvGrpSpPr>
        <p:grpSpPr>
          <a:xfrm>
            <a:off x="13036595" y="2324148"/>
            <a:ext cx="5395801" cy="539580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E59">
                <a:alpha val="69804"/>
              </a:srgbClr>
            </a:solidFill>
          </p:spPr>
          <p:txBody>
            <a:bodyPr/>
            <a:lstStyle/>
            <a:p>
              <a:endParaRPr lang="en-IE"/>
            </a:p>
          </p:txBody>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6" name="Freeform 6"/>
          <p:cNvSpPr/>
          <p:nvPr/>
        </p:nvSpPr>
        <p:spPr>
          <a:xfrm rot="2881305">
            <a:off x="321344" y="-1532760"/>
            <a:ext cx="8413576" cy="8131974"/>
          </a:xfrm>
          <a:custGeom>
            <a:avLst/>
            <a:gdLst/>
            <a:ahLst/>
            <a:cxnLst/>
            <a:rect l="l" t="t" r="r" b="b"/>
            <a:pathLst>
              <a:path w="8413576" h="8131974">
                <a:moveTo>
                  <a:pt x="0" y="0"/>
                </a:moveTo>
                <a:lnTo>
                  <a:pt x="8413576" y="0"/>
                </a:lnTo>
                <a:lnTo>
                  <a:pt x="8413576" y="8131974"/>
                </a:lnTo>
                <a:lnTo>
                  <a:pt x="0" y="8131974"/>
                </a:lnTo>
                <a:lnTo>
                  <a:pt x="0" y="0"/>
                </a:lnTo>
                <a:close/>
              </a:path>
            </a:pathLst>
          </a:custGeom>
          <a:blipFill>
            <a:blip r:embed="rId4">
              <a:alphaModFix amt="40000"/>
            </a:blip>
            <a:stretch>
              <a:fillRect/>
            </a:stretch>
          </a:blipFill>
        </p:spPr>
        <p:txBody>
          <a:bodyPr/>
          <a:lstStyle/>
          <a:p>
            <a:endParaRPr lang="en-IE"/>
          </a:p>
        </p:txBody>
      </p:sp>
      <p:grpSp>
        <p:nvGrpSpPr>
          <p:cNvPr id="7" name="Group 7"/>
          <p:cNvGrpSpPr/>
          <p:nvPr/>
        </p:nvGrpSpPr>
        <p:grpSpPr>
          <a:xfrm>
            <a:off x="5803855" y="1453217"/>
            <a:ext cx="6680290" cy="6637663"/>
            <a:chOff x="0" y="0"/>
            <a:chExt cx="1759418" cy="1748191"/>
          </a:xfrm>
        </p:grpSpPr>
        <p:sp>
          <p:nvSpPr>
            <p:cNvPr id="8" name="Freeform 8"/>
            <p:cNvSpPr/>
            <p:nvPr/>
          </p:nvSpPr>
          <p:spPr>
            <a:xfrm>
              <a:off x="0" y="0"/>
              <a:ext cx="1759418" cy="1748191"/>
            </a:xfrm>
            <a:custGeom>
              <a:avLst/>
              <a:gdLst/>
              <a:ahLst/>
              <a:cxnLst/>
              <a:rect l="l" t="t" r="r" b="b"/>
              <a:pathLst>
                <a:path w="1759418" h="1748191">
                  <a:moveTo>
                    <a:pt x="59105" y="0"/>
                  </a:moveTo>
                  <a:lnTo>
                    <a:pt x="1700313" y="0"/>
                  </a:lnTo>
                  <a:cubicBezTo>
                    <a:pt x="1715989" y="0"/>
                    <a:pt x="1731022" y="6227"/>
                    <a:pt x="1742107" y="17311"/>
                  </a:cubicBezTo>
                  <a:cubicBezTo>
                    <a:pt x="1753191" y="28396"/>
                    <a:pt x="1759418" y="43429"/>
                    <a:pt x="1759418" y="59105"/>
                  </a:cubicBezTo>
                  <a:lnTo>
                    <a:pt x="1759418" y="1689086"/>
                  </a:lnTo>
                  <a:cubicBezTo>
                    <a:pt x="1759418" y="1704762"/>
                    <a:pt x="1753191" y="1719795"/>
                    <a:pt x="1742107" y="1730880"/>
                  </a:cubicBezTo>
                  <a:cubicBezTo>
                    <a:pt x="1731022" y="1741964"/>
                    <a:pt x="1715989" y="1748191"/>
                    <a:pt x="1700313" y="1748191"/>
                  </a:cubicBezTo>
                  <a:lnTo>
                    <a:pt x="59105" y="1748191"/>
                  </a:lnTo>
                  <a:cubicBezTo>
                    <a:pt x="43429" y="1748191"/>
                    <a:pt x="28396" y="1741964"/>
                    <a:pt x="17311" y="1730880"/>
                  </a:cubicBezTo>
                  <a:cubicBezTo>
                    <a:pt x="6227" y="1719795"/>
                    <a:pt x="0" y="1704762"/>
                    <a:pt x="0" y="1689086"/>
                  </a:cubicBezTo>
                  <a:lnTo>
                    <a:pt x="0" y="59105"/>
                  </a:lnTo>
                  <a:cubicBezTo>
                    <a:pt x="0" y="43429"/>
                    <a:pt x="6227" y="28396"/>
                    <a:pt x="17311" y="17311"/>
                  </a:cubicBezTo>
                  <a:cubicBezTo>
                    <a:pt x="28396" y="6227"/>
                    <a:pt x="43429" y="0"/>
                    <a:pt x="59105" y="0"/>
                  </a:cubicBezTo>
                  <a:close/>
                </a:path>
              </a:pathLst>
            </a:custGeom>
            <a:solidFill>
              <a:srgbClr val="FFFFFF"/>
            </a:solidFill>
            <a:ln w="95250" cap="rnd">
              <a:solidFill>
                <a:srgbClr val="FF4F63"/>
              </a:solidFill>
              <a:prstDash val="dash"/>
              <a:round/>
            </a:ln>
          </p:spPr>
          <p:txBody>
            <a:bodyPr/>
            <a:lstStyle/>
            <a:p>
              <a:endParaRPr lang="en-IE"/>
            </a:p>
          </p:txBody>
        </p:sp>
        <p:sp>
          <p:nvSpPr>
            <p:cNvPr id="9" name="TextBox 9"/>
            <p:cNvSpPr txBox="1"/>
            <p:nvPr/>
          </p:nvSpPr>
          <p:spPr>
            <a:xfrm>
              <a:off x="0" y="-47625"/>
              <a:ext cx="1759418" cy="1795816"/>
            </a:xfrm>
            <a:prstGeom prst="rect">
              <a:avLst/>
            </a:prstGeom>
          </p:spPr>
          <p:txBody>
            <a:bodyPr lIns="50800" tIns="50800" rIns="50800" bIns="50800" rtlCol="0" anchor="ctr"/>
            <a:lstStyle/>
            <a:p>
              <a:pPr algn="ctr">
                <a:lnSpc>
                  <a:spcPts val="3359"/>
                </a:lnSpc>
              </a:pPr>
              <a:endParaRPr/>
            </a:p>
          </p:txBody>
        </p:sp>
      </p:grpSp>
      <p:sp>
        <p:nvSpPr>
          <p:cNvPr id="10" name="Freeform 10"/>
          <p:cNvSpPr/>
          <p:nvPr/>
        </p:nvSpPr>
        <p:spPr>
          <a:xfrm>
            <a:off x="-1881954" y="1453217"/>
            <a:ext cx="8085925" cy="8134964"/>
          </a:xfrm>
          <a:custGeom>
            <a:avLst/>
            <a:gdLst/>
            <a:ahLst/>
            <a:cxnLst/>
            <a:rect l="l" t="t" r="r" b="b"/>
            <a:pathLst>
              <a:path w="8085925" h="8134964">
                <a:moveTo>
                  <a:pt x="0" y="0"/>
                </a:moveTo>
                <a:lnTo>
                  <a:pt x="8085925" y="0"/>
                </a:lnTo>
                <a:lnTo>
                  <a:pt x="8085925" y="8134963"/>
                </a:lnTo>
                <a:lnTo>
                  <a:pt x="0" y="8134963"/>
                </a:lnTo>
                <a:lnTo>
                  <a:pt x="0" y="0"/>
                </a:lnTo>
                <a:close/>
              </a:path>
            </a:pathLst>
          </a:custGeom>
          <a:blipFill>
            <a:blip r:embed="rId5"/>
            <a:stretch>
              <a:fillRect/>
            </a:stretch>
          </a:blipFill>
        </p:spPr>
        <p:txBody>
          <a:bodyPr/>
          <a:lstStyle/>
          <a:p>
            <a:endParaRPr lang="en-IE"/>
          </a:p>
        </p:txBody>
      </p:sp>
      <p:sp>
        <p:nvSpPr>
          <p:cNvPr id="11" name="TextBox 11"/>
          <p:cNvSpPr txBox="1"/>
          <p:nvPr/>
        </p:nvSpPr>
        <p:spPr>
          <a:xfrm>
            <a:off x="6731511" y="2533227"/>
            <a:ext cx="4824978" cy="2190750"/>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Add Story Here</a:t>
            </a:r>
          </a:p>
        </p:txBody>
      </p:sp>
      <p:sp>
        <p:nvSpPr>
          <p:cNvPr id="12" name="TextBox 12"/>
          <p:cNvSpPr txBox="1"/>
          <p:nvPr/>
        </p:nvSpPr>
        <p:spPr>
          <a:xfrm>
            <a:off x="6721364" y="4955374"/>
            <a:ext cx="4845271" cy="20554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 incididunt ut labore et dolore magna aliqua. Feugiat vivamus at augue eget arcu dictum. Faucibus ornare suspendisse sed nisi.</a:t>
            </a:r>
          </a:p>
        </p:txBody>
      </p:sp>
      <p:sp>
        <p:nvSpPr>
          <p:cNvPr id="13" name="Freeform 13"/>
          <p:cNvSpPr/>
          <p:nvPr/>
        </p:nvSpPr>
        <p:spPr>
          <a:xfrm>
            <a:off x="11884079" y="6414382"/>
            <a:ext cx="8007150" cy="3352994"/>
          </a:xfrm>
          <a:custGeom>
            <a:avLst/>
            <a:gdLst/>
            <a:ahLst/>
            <a:cxnLst/>
            <a:rect l="l" t="t" r="r" b="b"/>
            <a:pathLst>
              <a:path w="8007150" h="3352994">
                <a:moveTo>
                  <a:pt x="0" y="0"/>
                </a:moveTo>
                <a:lnTo>
                  <a:pt x="8007151" y="0"/>
                </a:lnTo>
                <a:lnTo>
                  <a:pt x="8007151" y="3352995"/>
                </a:lnTo>
                <a:lnTo>
                  <a:pt x="0" y="3352995"/>
                </a:lnTo>
                <a:lnTo>
                  <a:pt x="0" y="0"/>
                </a:lnTo>
                <a:close/>
              </a:path>
            </a:pathLst>
          </a:custGeom>
          <a:blipFill>
            <a:blip r:embed="rId6"/>
            <a:stretch>
              <a:fillRect/>
            </a:stretch>
          </a:blipFill>
        </p:spPr>
        <p:txBody>
          <a:bodyPr/>
          <a:lstStyle/>
          <a:p>
            <a:endParaRPr lang="en-IE"/>
          </a:p>
        </p:txBody>
      </p:sp>
      <p:sp>
        <p:nvSpPr>
          <p:cNvPr id="14" name="Freeform 14"/>
          <p:cNvSpPr/>
          <p:nvPr/>
        </p:nvSpPr>
        <p:spPr>
          <a:xfrm>
            <a:off x="14300417" y="4338802"/>
            <a:ext cx="3146283" cy="3080470"/>
          </a:xfrm>
          <a:custGeom>
            <a:avLst/>
            <a:gdLst/>
            <a:ahLst/>
            <a:cxnLst/>
            <a:rect l="l" t="t" r="r" b="b"/>
            <a:pathLst>
              <a:path w="3146283" h="3080470">
                <a:moveTo>
                  <a:pt x="0" y="0"/>
                </a:moveTo>
                <a:lnTo>
                  <a:pt x="3146283" y="0"/>
                </a:lnTo>
                <a:lnTo>
                  <a:pt x="3146283" y="3080470"/>
                </a:lnTo>
                <a:lnTo>
                  <a:pt x="0" y="3080470"/>
                </a:lnTo>
                <a:lnTo>
                  <a:pt x="0" y="0"/>
                </a:lnTo>
                <a:close/>
              </a:path>
            </a:pathLst>
          </a:custGeom>
          <a:blipFill>
            <a:blip r:embed="rId7"/>
            <a:stretch>
              <a:fillRect/>
            </a:stretch>
          </a:blipFill>
        </p:spPr>
        <p:txBody>
          <a:bodyPr/>
          <a:lstStyle/>
          <a:p>
            <a:endParaRPr lang="en-IE"/>
          </a:p>
        </p:txBody>
      </p:sp>
      <p:sp>
        <p:nvSpPr>
          <p:cNvPr id="15" name="Freeform 15"/>
          <p:cNvSpPr/>
          <p:nvPr/>
        </p:nvSpPr>
        <p:spPr>
          <a:xfrm>
            <a:off x="12286951" y="7010869"/>
            <a:ext cx="2013466" cy="1584124"/>
          </a:xfrm>
          <a:custGeom>
            <a:avLst/>
            <a:gdLst/>
            <a:ahLst/>
            <a:cxnLst/>
            <a:rect l="l" t="t" r="r" b="b"/>
            <a:pathLst>
              <a:path w="2013466" h="1584124">
                <a:moveTo>
                  <a:pt x="0" y="0"/>
                </a:moveTo>
                <a:lnTo>
                  <a:pt x="2013466" y="0"/>
                </a:lnTo>
                <a:lnTo>
                  <a:pt x="2013466" y="1584124"/>
                </a:lnTo>
                <a:lnTo>
                  <a:pt x="0" y="1584124"/>
                </a:lnTo>
                <a:lnTo>
                  <a:pt x="0" y="0"/>
                </a:lnTo>
                <a:close/>
              </a:path>
            </a:pathLst>
          </a:custGeom>
          <a:blipFill>
            <a:blip r:embed="rId8"/>
            <a:stretch>
              <a:fillRect/>
            </a:stretch>
          </a:blipFill>
        </p:spPr>
        <p:txBody>
          <a:bodyPr/>
          <a:lstStyle/>
          <a:p>
            <a:endParaRPr lang="en-IE"/>
          </a:p>
        </p:txBody>
      </p:sp>
      <p:sp>
        <p:nvSpPr>
          <p:cNvPr id="16" name="Freeform 16"/>
          <p:cNvSpPr/>
          <p:nvPr/>
        </p:nvSpPr>
        <p:spPr>
          <a:xfrm rot="175401">
            <a:off x="13380775" y="-300736"/>
            <a:ext cx="3629381" cy="3507906"/>
          </a:xfrm>
          <a:custGeom>
            <a:avLst/>
            <a:gdLst/>
            <a:ahLst/>
            <a:cxnLst/>
            <a:rect l="l" t="t" r="r" b="b"/>
            <a:pathLst>
              <a:path w="3629381" h="3507906">
                <a:moveTo>
                  <a:pt x="0" y="0"/>
                </a:moveTo>
                <a:lnTo>
                  <a:pt x="3629381" y="0"/>
                </a:lnTo>
                <a:lnTo>
                  <a:pt x="3629381" y="3507905"/>
                </a:lnTo>
                <a:lnTo>
                  <a:pt x="0" y="3507905"/>
                </a:lnTo>
                <a:lnTo>
                  <a:pt x="0" y="0"/>
                </a:lnTo>
                <a:close/>
              </a:path>
            </a:pathLst>
          </a:custGeom>
          <a:blipFill>
            <a:blip r:embed="rId4">
              <a:alphaModFix amt="40000"/>
            </a:blip>
            <a:stretch>
              <a:fillRect/>
            </a:stretch>
          </a:blipFill>
        </p:spPr>
        <p:txBody>
          <a:bodyPr/>
          <a:lstStyle/>
          <a:p>
            <a:endParaRPr lang="en-IE"/>
          </a:p>
        </p:txBody>
      </p:sp>
    </p:spTree>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DFEDFF">
                <a:alpha val="100000"/>
              </a:srgbClr>
            </a:gs>
            <a:gs pos="100000">
              <a:srgbClr val="FDFCDC">
                <a:alpha val="100000"/>
              </a:srgbClr>
            </a:gs>
          </a:gsLst>
          <a:lin ang="5400000"/>
        </a:gradFill>
        <a:effectLst/>
      </p:bgPr>
    </p:bg>
    <p:spTree>
      <p:nvGrpSpPr>
        <p:cNvPr id="1" name=""/>
        <p:cNvGrpSpPr/>
        <p:nvPr/>
      </p:nvGrpSpPr>
      <p:grpSpPr>
        <a:xfrm>
          <a:off x="0" y="0"/>
          <a:ext cx="0" cy="0"/>
          <a:chOff x="0" y="0"/>
          <a:chExt cx="0" cy="0"/>
        </a:xfrm>
      </p:grpSpPr>
      <p:sp>
        <p:nvSpPr>
          <p:cNvPr id="2" name="Freeform 2"/>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txBody>
          <a:bodyPr/>
          <a:lstStyle/>
          <a:p>
            <a:endParaRPr lang="en-IE"/>
          </a:p>
        </p:txBody>
      </p:sp>
      <p:sp>
        <p:nvSpPr>
          <p:cNvPr id="3" name="Freeform 3"/>
          <p:cNvSpPr/>
          <p:nvPr/>
        </p:nvSpPr>
        <p:spPr>
          <a:xfrm>
            <a:off x="8949292" y="6030103"/>
            <a:ext cx="9338708" cy="3910584"/>
          </a:xfrm>
          <a:custGeom>
            <a:avLst/>
            <a:gdLst/>
            <a:ahLst/>
            <a:cxnLst/>
            <a:rect l="l" t="t" r="r" b="b"/>
            <a:pathLst>
              <a:path w="9338708" h="3910584">
                <a:moveTo>
                  <a:pt x="0" y="0"/>
                </a:moveTo>
                <a:lnTo>
                  <a:pt x="9338708" y="0"/>
                </a:lnTo>
                <a:lnTo>
                  <a:pt x="9338708" y="3910584"/>
                </a:lnTo>
                <a:lnTo>
                  <a:pt x="0" y="3910584"/>
                </a:lnTo>
                <a:lnTo>
                  <a:pt x="0" y="0"/>
                </a:lnTo>
                <a:close/>
              </a:path>
            </a:pathLst>
          </a:custGeom>
          <a:blipFill>
            <a:blip r:embed="rId4"/>
            <a:stretch>
              <a:fillRect/>
            </a:stretch>
          </a:blipFill>
        </p:spPr>
        <p:txBody>
          <a:bodyPr/>
          <a:lstStyle/>
          <a:p>
            <a:endParaRPr lang="en-IE"/>
          </a:p>
        </p:txBody>
      </p:sp>
      <p:grpSp>
        <p:nvGrpSpPr>
          <p:cNvPr id="4" name="Group 4"/>
          <p:cNvGrpSpPr/>
          <p:nvPr/>
        </p:nvGrpSpPr>
        <p:grpSpPr>
          <a:xfrm>
            <a:off x="12711344" y="634302"/>
            <a:ext cx="5395801" cy="5395801"/>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E59">
                <a:alpha val="69804"/>
              </a:srgbClr>
            </a:solidFill>
          </p:spPr>
          <p:txBody>
            <a:bodyPr/>
            <a:lstStyle/>
            <a:p>
              <a:endParaRPr lang="en-IE"/>
            </a:p>
          </p:txBody>
        </p:sp>
        <p:sp>
          <p:nvSpPr>
            <p:cNvPr id="6" name="TextBox 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7" name="Freeform 7"/>
          <p:cNvSpPr/>
          <p:nvPr/>
        </p:nvSpPr>
        <p:spPr>
          <a:xfrm>
            <a:off x="10765565" y="1229502"/>
            <a:ext cx="5243515" cy="6755893"/>
          </a:xfrm>
          <a:custGeom>
            <a:avLst/>
            <a:gdLst/>
            <a:ahLst/>
            <a:cxnLst/>
            <a:rect l="l" t="t" r="r" b="b"/>
            <a:pathLst>
              <a:path w="5243515" h="6755893">
                <a:moveTo>
                  <a:pt x="0" y="0"/>
                </a:moveTo>
                <a:lnTo>
                  <a:pt x="5243514" y="0"/>
                </a:lnTo>
                <a:lnTo>
                  <a:pt x="5243514" y="6755893"/>
                </a:lnTo>
                <a:lnTo>
                  <a:pt x="0" y="6755893"/>
                </a:lnTo>
                <a:lnTo>
                  <a:pt x="0" y="0"/>
                </a:lnTo>
                <a:close/>
              </a:path>
            </a:pathLst>
          </a:custGeom>
          <a:blipFill>
            <a:blip r:embed="rId5"/>
            <a:stretch>
              <a:fillRect/>
            </a:stretch>
          </a:blipFill>
        </p:spPr>
        <p:txBody>
          <a:bodyPr/>
          <a:lstStyle/>
          <a:p>
            <a:endParaRPr lang="en-IE"/>
          </a:p>
        </p:txBody>
      </p:sp>
      <p:sp>
        <p:nvSpPr>
          <p:cNvPr id="8" name="TextBox 8"/>
          <p:cNvSpPr txBox="1"/>
          <p:nvPr/>
        </p:nvSpPr>
        <p:spPr>
          <a:xfrm>
            <a:off x="1028700" y="2232883"/>
            <a:ext cx="8884070" cy="3676650"/>
          </a:xfrm>
          <a:prstGeom prst="rect">
            <a:avLst/>
          </a:prstGeom>
        </p:spPr>
        <p:txBody>
          <a:bodyPr lIns="0" tIns="0" rIns="0" bIns="0" rtlCol="0" anchor="t">
            <a:spAutoFit/>
          </a:bodyPr>
          <a:lstStyle/>
          <a:p>
            <a:pPr marL="0" lvl="0" indent="0" algn="l">
              <a:lnSpc>
                <a:spcPts val="7200"/>
              </a:lnSpc>
              <a:spcBef>
                <a:spcPct val="0"/>
              </a:spcBef>
            </a:pPr>
            <a:r>
              <a:rPr lang="en-US" sz="6000">
                <a:solidFill>
                  <a:srgbClr val="FF4F63"/>
                </a:solidFill>
                <a:latin typeface="Waterlily"/>
                <a:ea typeface="Waterlily"/>
                <a:cs typeface="Waterlily"/>
                <a:sym typeface="Waterlily"/>
              </a:rPr>
              <a:t>"Arrr me hearties, ye best be keepin' a weather eye on the horizon, for we be sailin' into uncharted waters!"</a:t>
            </a:r>
          </a:p>
        </p:txBody>
      </p:sp>
      <p:sp>
        <p:nvSpPr>
          <p:cNvPr id="9" name="TextBox 9"/>
          <p:cNvSpPr txBox="1"/>
          <p:nvPr/>
        </p:nvSpPr>
        <p:spPr>
          <a:xfrm>
            <a:off x="1028700" y="6437521"/>
            <a:ext cx="4848119" cy="402908"/>
          </a:xfrm>
          <a:prstGeom prst="rect">
            <a:avLst/>
          </a:prstGeom>
        </p:spPr>
        <p:txBody>
          <a:bodyPr lIns="0" tIns="0" rIns="0" bIns="0" rtlCol="0" anchor="t">
            <a:spAutoFit/>
          </a:bodyPr>
          <a:lstStyle/>
          <a:p>
            <a:pPr marL="0" lvl="0" indent="0" algn="l">
              <a:lnSpc>
                <a:spcPts val="3120"/>
              </a:lnSpc>
              <a:spcBef>
                <a:spcPct val="0"/>
              </a:spcBef>
            </a:pPr>
            <a:r>
              <a:rPr lang="en-US" sz="2400" b="1">
                <a:solidFill>
                  <a:srgbClr val="0F1A38"/>
                </a:solidFill>
                <a:latin typeface="Hagrid Text Bold"/>
                <a:ea typeface="Hagrid Text Bold"/>
                <a:cs typeface="Hagrid Text Bold"/>
                <a:sym typeface="Hagrid Text Bold"/>
              </a:rPr>
              <a:t>Insert Pirate Quote</a:t>
            </a:r>
          </a:p>
        </p:txBody>
      </p:sp>
      <p:sp>
        <p:nvSpPr>
          <p:cNvPr id="10" name="Freeform 10"/>
          <p:cNvSpPr/>
          <p:nvPr/>
        </p:nvSpPr>
        <p:spPr>
          <a:xfrm rot="-357665">
            <a:off x="9076173" y="6039427"/>
            <a:ext cx="2635856" cy="2580720"/>
          </a:xfrm>
          <a:custGeom>
            <a:avLst/>
            <a:gdLst/>
            <a:ahLst/>
            <a:cxnLst/>
            <a:rect l="l" t="t" r="r" b="b"/>
            <a:pathLst>
              <a:path w="2635856" h="2580720">
                <a:moveTo>
                  <a:pt x="0" y="0"/>
                </a:moveTo>
                <a:lnTo>
                  <a:pt x="2635856" y="0"/>
                </a:lnTo>
                <a:lnTo>
                  <a:pt x="2635856" y="2580719"/>
                </a:lnTo>
                <a:lnTo>
                  <a:pt x="0" y="2580719"/>
                </a:lnTo>
                <a:lnTo>
                  <a:pt x="0" y="0"/>
                </a:lnTo>
                <a:close/>
              </a:path>
            </a:pathLst>
          </a:custGeom>
          <a:blipFill>
            <a:blip r:embed="rId6"/>
            <a:stretch>
              <a:fillRect/>
            </a:stretch>
          </a:blipFill>
        </p:spPr>
        <p:txBody>
          <a:bodyPr/>
          <a:lstStyle/>
          <a:p>
            <a:endParaRPr lang="en-IE"/>
          </a:p>
        </p:txBody>
      </p:sp>
    </p:spTree>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DFEDFF">
                <a:alpha val="100000"/>
              </a:srgbClr>
            </a:gs>
            <a:gs pos="100000">
              <a:srgbClr val="FDFCDC">
                <a:alpha val="1000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9793517" y="1453217"/>
            <a:ext cx="6680290" cy="3690283"/>
            <a:chOff x="0" y="0"/>
            <a:chExt cx="1759418" cy="971926"/>
          </a:xfrm>
        </p:grpSpPr>
        <p:sp>
          <p:nvSpPr>
            <p:cNvPr id="3" name="Freeform 3"/>
            <p:cNvSpPr/>
            <p:nvPr/>
          </p:nvSpPr>
          <p:spPr>
            <a:xfrm>
              <a:off x="0" y="0"/>
              <a:ext cx="1759418" cy="971927"/>
            </a:xfrm>
            <a:custGeom>
              <a:avLst/>
              <a:gdLst/>
              <a:ahLst/>
              <a:cxnLst/>
              <a:rect l="l" t="t" r="r" b="b"/>
              <a:pathLst>
                <a:path w="1759418" h="971927">
                  <a:moveTo>
                    <a:pt x="59105" y="0"/>
                  </a:moveTo>
                  <a:lnTo>
                    <a:pt x="1700313" y="0"/>
                  </a:lnTo>
                  <a:cubicBezTo>
                    <a:pt x="1715989" y="0"/>
                    <a:pt x="1731022" y="6227"/>
                    <a:pt x="1742107" y="17311"/>
                  </a:cubicBezTo>
                  <a:cubicBezTo>
                    <a:pt x="1753191" y="28396"/>
                    <a:pt x="1759418" y="43429"/>
                    <a:pt x="1759418" y="59105"/>
                  </a:cubicBezTo>
                  <a:lnTo>
                    <a:pt x="1759418" y="912822"/>
                  </a:lnTo>
                  <a:cubicBezTo>
                    <a:pt x="1759418" y="928497"/>
                    <a:pt x="1753191" y="943531"/>
                    <a:pt x="1742107" y="954615"/>
                  </a:cubicBezTo>
                  <a:cubicBezTo>
                    <a:pt x="1731022" y="965699"/>
                    <a:pt x="1715989" y="971927"/>
                    <a:pt x="1700313" y="971927"/>
                  </a:cubicBezTo>
                  <a:lnTo>
                    <a:pt x="59105" y="971927"/>
                  </a:lnTo>
                  <a:cubicBezTo>
                    <a:pt x="26462" y="971927"/>
                    <a:pt x="0" y="945464"/>
                    <a:pt x="0" y="912822"/>
                  </a:cubicBezTo>
                  <a:lnTo>
                    <a:pt x="0" y="59105"/>
                  </a:lnTo>
                  <a:cubicBezTo>
                    <a:pt x="0" y="43429"/>
                    <a:pt x="6227" y="28396"/>
                    <a:pt x="17311" y="17311"/>
                  </a:cubicBezTo>
                  <a:cubicBezTo>
                    <a:pt x="28396" y="6227"/>
                    <a:pt x="43429" y="0"/>
                    <a:pt x="59105" y="0"/>
                  </a:cubicBezTo>
                  <a:close/>
                </a:path>
              </a:pathLst>
            </a:custGeom>
            <a:solidFill>
              <a:srgbClr val="FFFFFF"/>
            </a:solidFill>
            <a:ln w="95250" cap="rnd">
              <a:solidFill>
                <a:srgbClr val="FF4F63"/>
              </a:solidFill>
              <a:prstDash val="dash"/>
              <a:round/>
            </a:ln>
          </p:spPr>
          <p:txBody>
            <a:bodyPr/>
            <a:lstStyle/>
            <a:p>
              <a:endParaRPr lang="en-IE"/>
            </a:p>
          </p:txBody>
        </p:sp>
        <p:sp>
          <p:nvSpPr>
            <p:cNvPr id="4" name="TextBox 4"/>
            <p:cNvSpPr txBox="1"/>
            <p:nvPr/>
          </p:nvSpPr>
          <p:spPr>
            <a:xfrm>
              <a:off x="0" y="-47625"/>
              <a:ext cx="1759418" cy="1019551"/>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txBody>
          <a:bodyPr/>
          <a:lstStyle/>
          <a:p>
            <a:endParaRPr lang="en-IE"/>
          </a:p>
        </p:txBody>
      </p:sp>
      <p:sp>
        <p:nvSpPr>
          <p:cNvPr id="6" name="Freeform 6"/>
          <p:cNvSpPr/>
          <p:nvPr/>
        </p:nvSpPr>
        <p:spPr>
          <a:xfrm>
            <a:off x="-132661" y="6371643"/>
            <a:ext cx="10367408" cy="4341352"/>
          </a:xfrm>
          <a:custGeom>
            <a:avLst/>
            <a:gdLst/>
            <a:ahLst/>
            <a:cxnLst/>
            <a:rect l="l" t="t" r="r" b="b"/>
            <a:pathLst>
              <a:path w="10367408" h="4341352">
                <a:moveTo>
                  <a:pt x="0" y="0"/>
                </a:moveTo>
                <a:lnTo>
                  <a:pt x="10367408" y="0"/>
                </a:lnTo>
                <a:lnTo>
                  <a:pt x="10367408" y="4341352"/>
                </a:lnTo>
                <a:lnTo>
                  <a:pt x="0" y="4341352"/>
                </a:lnTo>
                <a:lnTo>
                  <a:pt x="0" y="0"/>
                </a:lnTo>
                <a:close/>
              </a:path>
            </a:pathLst>
          </a:custGeom>
          <a:blipFill>
            <a:blip r:embed="rId4"/>
            <a:stretch>
              <a:fillRect/>
            </a:stretch>
          </a:blipFill>
        </p:spPr>
        <p:txBody>
          <a:bodyPr/>
          <a:lstStyle/>
          <a:p>
            <a:endParaRPr lang="en-IE"/>
          </a:p>
        </p:txBody>
      </p:sp>
      <p:sp>
        <p:nvSpPr>
          <p:cNvPr id="7" name="Freeform 7"/>
          <p:cNvSpPr/>
          <p:nvPr/>
        </p:nvSpPr>
        <p:spPr>
          <a:xfrm rot="92109" flipH="1">
            <a:off x="10106910" y="4683480"/>
            <a:ext cx="8270448" cy="6116570"/>
          </a:xfrm>
          <a:custGeom>
            <a:avLst/>
            <a:gdLst/>
            <a:ahLst/>
            <a:cxnLst/>
            <a:rect l="l" t="t" r="r" b="b"/>
            <a:pathLst>
              <a:path w="8270448" h="6116570">
                <a:moveTo>
                  <a:pt x="8270448" y="0"/>
                </a:moveTo>
                <a:lnTo>
                  <a:pt x="0" y="0"/>
                </a:lnTo>
                <a:lnTo>
                  <a:pt x="0" y="6116570"/>
                </a:lnTo>
                <a:lnTo>
                  <a:pt x="8270448" y="6116570"/>
                </a:lnTo>
                <a:lnTo>
                  <a:pt x="8270448" y="0"/>
                </a:lnTo>
                <a:close/>
              </a:path>
            </a:pathLst>
          </a:custGeom>
          <a:blipFill>
            <a:blip r:embed="rId5"/>
            <a:stretch>
              <a:fillRect/>
            </a:stretch>
          </a:blipFill>
        </p:spPr>
        <p:txBody>
          <a:bodyPr/>
          <a:lstStyle/>
          <a:p>
            <a:endParaRPr lang="en-IE"/>
          </a:p>
        </p:txBody>
      </p:sp>
      <p:sp>
        <p:nvSpPr>
          <p:cNvPr id="8" name="Freeform 8"/>
          <p:cNvSpPr/>
          <p:nvPr/>
        </p:nvSpPr>
        <p:spPr>
          <a:xfrm rot="486962">
            <a:off x="13235401" y="7035867"/>
            <a:ext cx="2013466" cy="1584124"/>
          </a:xfrm>
          <a:custGeom>
            <a:avLst/>
            <a:gdLst/>
            <a:ahLst/>
            <a:cxnLst/>
            <a:rect l="l" t="t" r="r" b="b"/>
            <a:pathLst>
              <a:path w="2013466" h="1584124">
                <a:moveTo>
                  <a:pt x="0" y="0"/>
                </a:moveTo>
                <a:lnTo>
                  <a:pt x="2013466" y="0"/>
                </a:lnTo>
                <a:lnTo>
                  <a:pt x="2013466" y="1584124"/>
                </a:lnTo>
                <a:lnTo>
                  <a:pt x="0" y="1584124"/>
                </a:lnTo>
                <a:lnTo>
                  <a:pt x="0" y="0"/>
                </a:lnTo>
                <a:close/>
              </a:path>
            </a:pathLst>
          </a:custGeom>
          <a:blipFill>
            <a:blip r:embed="rId6"/>
            <a:stretch>
              <a:fillRect/>
            </a:stretch>
          </a:blipFill>
        </p:spPr>
        <p:txBody>
          <a:bodyPr/>
          <a:lstStyle/>
          <a:p>
            <a:endParaRPr lang="en-IE"/>
          </a:p>
        </p:txBody>
      </p:sp>
      <p:sp>
        <p:nvSpPr>
          <p:cNvPr id="9" name="TextBox 9"/>
          <p:cNvSpPr txBox="1"/>
          <p:nvPr/>
        </p:nvSpPr>
        <p:spPr>
          <a:xfrm>
            <a:off x="10721173" y="2202983"/>
            <a:ext cx="4824978" cy="1095375"/>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The End!</a:t>
            </a:r>
          </a:p>
        </p:txBody>
      </p:sp>
      <p:sp>
        <p:nvSpPr>
          <p:cNvPr id="10" name="TextBox 10"/>
          <p:cNvSpPr txBox="1"/>
          <p:nvPr/>
        </p:nvSpPr>
        <p:spPr>
          <a:xfrm>
            <a:off x="10721173" y="3546999"/>
            <a:ext cx="4845271" cy="10267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a:t>
            </a:r>
          </a:p>
        </p:txBody>
      </p:sp>
      <p:sp>
        <p:nvSpPr>
          <p:cNvPr id="11" name="Freeform 11"/>
          <p:cNvSpPr/>
          <p:nvPr/>
        </p:nvSpPr>
        <p:spPr>
          <a:xfrm rot="93924">
            <a:off x="-2387708" y="-2252211"/>
            <a:ext cx="12018312" cy="12091200"/>
          </a:xfrm>
          <a:custGeom>
            <a:avLst/>
            <a:gdLst/>
            <a:ahLst/>
            <a:cxnLst/>
            <a:rect l="l" t="t" r="r" b="b"/>
            <a:pathLst>
              <a:path w="12018312" h="12091200">
                <a:moveTo>
                  <a:pt x="0" y="0"/>
                </a:moveTo>
                <a:lnTo>
                  <a:pt x="12018313" y="0"/>
                </a:lnTo>
                <a:lnTo>
                  <a:pt x="12018313" y="12091200"/>
                </a:lnTo>
                <a:lnTo>
                  <a:pt x="0" y="12091200"/>
                </a:lnTo>
                <a:lnTo>
                  <a:pt x="0" y="0"/>
                </a:lnTo>
                <a:close/>
              </a:path>
            </a:pathLst>
          </a:custGeom>
          <a:blipFill>
            <a:blip r:embed="rId7"/>
            <a:stretch>
              <a:fillRect/>
            </a:stretch>
          </a:blipFill>
        </p:spPr>
        <p:txBody>
          <a:bodyPr/>
          <a:lstStyle/>
          <a:p>
            <a:endParaRPr lang="en-IE"/>
          </a:p>
        </p:txBody>
      </p:sp>
      <p:sp>
        <p:nvSpPr>
          <p:cNvPr id="12" name="Freeform 12"/>
          <p:cNvSpPr/>
          <p:nvPr/>
        </p:nvSpPr>
        <p:spPr>
          <a:xfrm rot="-609296">
            <a:off x="303086" y="4292959"/>
            <a:ext cx="2585827" cy="3667840"/>
          </a:xfrm>
          <a:custGeom>
            <a:avLst/>
            <a:gdLst/>
            <a:ahLst/>
            <a:cxnLst/>
            <a:rect l="l" t="t" r="r" b="b"/>
            <a:pathLst>
              <a:path w="2585827" h="3667840">
                <a:moveTo>
                  <a:pt x="0" y="0"/>
                </a:moveTo>
                <a:lnTo>
                  <a:pt x="2585827" y="0"/>
                </a:lnTo>
                <a:lnTo>
                  <a:pt x="2585827" y="3667840"/>
                </a:lnTo>
                <a:lnTo>
                  <a:pt x="0" y="3667840"/>
                </a:lnTo>
                <a:lnTo>
                  <a:pt x="0" y="0"/>
                </a:lnTo>
                <a:close/>
              </a:path>
            </a:pathLst>
          </a:custGeom>
          <a:blipFill>
            <a:blip r:embed="rId8"/>
            <a:stretch>
              <a:fillRect/>
            </a:stretch>
          </a:blipFill>
        </p:spPr>
        <p:txBody>
          <a:bodyPr/>
          <a:lstStyle/>
          <a:p>
            <a:endParaRPr lang="en-IE"/>
          </a:p>
        </p:txBody>
      </p:sp>
      <p:sp>
        <p:nvSpPr>
          <p:cNvPr id="13" name="Freeform 13"/>
          <p:cNvSpPr/>
          <p:nvPr/>
        </p:nvSpPr>
        <p:spPr>
          <a:xfrm rot="-170335" flipH="1">
            <a:off x="2501895" y="3695728"/>
            <a:ext cx="3396134" cy="3336952"/>
          </a:xfrm>
          <a:custGeom>
            <a:avLst/>
            <a:gdLst/>
            <a:ahLst/>
            <a:cxnLst/>
            <a:rect l="l" t="t" r="r" b="b"/>
            <a:pathLst>
              <a:path w="3396134" h="3336952">
                <a:moveTo>
                  <a:pt x="3396134" y="0"/>
                </a:moveTo>
                <a:lnTo>
                  <a:pt x="0" y="0"/>
                </a:lnTo>
                <a:lnTo>
                  <a:pt x="0" y="3336952"/>
                </a:lnTo>
                <a:lnTo>
                  <a:pt x="3396134" y="3336952"/>
                </a:lnTo>
                <a:lnTo>
                  <a:pt x="3396134" y="0"/>
                </a:lnTo>
                <a:close/>
              </a:path>
            </a:pathLst>
          </a:custGeom>
          <a:blipFill>
            <a:blip r:embed="rId9"/>
            <a:stretch>
              <a:fillRect/>
            </a:stretch>
          </a:blipFill>
        </p:spPr>
        <p:txBody>
          <a:bodyPr/>
          <a:lstStyle/>
          <a:p>
            <a:endParaRPr lang="en-IE"/>
          </a:p>
        </p:txBody>
      </p:sp>
      <p:sp>
        <p:nvSpPr>
          <p:cNvPr id="14" name="Freeform 14"/>
          <p:cNvSpPr/>
          <p:nvPr/>
        </p:nvSpPr>
        <p:spPr>
          <a:xfrm rot="-223389" flipH="1">
            <a:off x="5592338" y="2463788"/>
            <a:ext cx="2960087" cy="3813861"/>
          </a:xfrm>
          <a:custGeom>
            <a:avLst/>
            <a:gdLst/>
            <a:ahLst/>
            <a:cxnLst/>
            <a:rect l="l" t="t" r="r" b="b"/>
            <a:pathLst>
              <a:path w="2960087" h="3813861">
                <a:moveTo>
                  <a:pt x="2960087" y="0"/>
                </a:moveTo>
                <a:lnTo>
                  <a:pt x="0" y="0"/>
                </a:lnTo>
                <a:lnTo>
                  <a:pt x="0" y="3813860"/>
                </a:lnTo>
                <a:lnTo>
                  <a:pt x="2960087" y="3813860"/>
                </a:lnTo>
                <a:lnTo>
                  <a:pt x="2960087" y="0"/>
                </a:lnTo>
                <a:close/>
              </a:path>
            </a:pathLst>
          </a:custGeom>
          <a:blipFill>
            <a:blip r:embed="rId10"/>
            <a:stretch>
              <a:fillRect/>
            </a:stretch>
          </a:blipFill>
        </p:spPr>
        <p:txBody>
          <a:bodyPr/>
          <a:lstStyle/>
          <a:p>
            <a:endParaRPr lang="en-IE"/>
          </a:p>
        </p:txBody>
      </p:sp>
      <p:sp>
        <p:nvSpPr>
          <p:cNvPr id="15" name="Freeform 15"/>
          <p:cNvSpPr/>
          <p:nvPr/>
        </p:nvSpPr>
        <p:spPr>
          <a:xfrm>
            <a:off x="5757021" y="6901671"/>
            <a:ext cx="3146283" cy="3080470"/>
          </a:xfrm>
          <a:custGeom>
            <a:avLst/>
            <a:gdLst/>
            <a:ahLst/>
            <a:cxnLst/>
            <a:rect l="l" t="t" r="r" b="b"/>
            <a:pathLst>
              <a:path w="3146283" h="3080470">
                <a:moveTo>
                  <a:pt x="0" y="0"/>
                </a:moveTo>
                <a:lnTo>
                  <a:pt x="3146283" y="0"/>
                </a:lnTo>
                <a:lnTo>
                  <a:pt x="3146283" y="3080470"/>
                </a:lnTo>
                <a:lnTo>
                  <a:pt x="0" y="3080470"/>
                </a:lnTo>
                <a:lnTo>
                  <a:pt x="0" y="0"/>
                </a:lnTo>
                <a:close/>
              </a:path>
            </a:pathLst>
          </a:custGeom>
          <a:blipFill>
            <a:blip r:embed="rId11"/>
            <a:stretch>
              <a:fillRect/>
            </a:stretch>
          </a:blipFill>
        </p:spPr>
        <p:txBody>
          <a:bodyPr/>
          <a:lstStyle/>
          <a:p>
            <a:endParaRPr lang="en-IE"/>
          </a:p>
        </p:txBody>
      </p:sp>
      <p:sp>
        <p:nvSpPr>
          <p:cNvPr id="16" name="TextBox 16"/>
          <p:cNvSpPr txBox="1"/>
          <p:nvPr/>
        </p:nvSpPr>
        <p:spPr>
          <a:xfrm>
            <a:off x="7328113" y="371207"/>
            <a:ext cx="1815887" cy="1831776"/>
          </a:xfrm>
          <a:prstGeom prst="rect">
            <a:avLst/>
          </a:prstGeom>
        </p:spPr>
        <p:txBody>
          <a:bodyPr lIns="0" tIns="0" rIns="0" bIns="0" rtlCol="0" anchor="t">
            <a:spAutoFit/>
          </a:bodyPr>
          <a:lstStyle/>
          <a:p>
            <a:pPr marL="0" lvl="0" indent="0" algn="ctr">
              <a:lnSpc>
                <a:spcPts val="14448"/>
              </a:lnSpc>
              <a:spcBef>
                <a:spcPct val="0"/>
              </a:spcBef>
            </a:pPr>
            <a:r>
              <a:rPr lang="en-US" sz="12040">
                <a:solidFill>
                  <a:srgbClr val="FF4F63"/>
                </a:solidFill>
                <a:latin typeface="Waterlily"/>
                <a:ea typeface="Waterlily"/>
                <a:cs typeface="Waterlily"/>
                <a:sym typeface="Waterlily"/>
              </a:rPr>
              <a:t>!</a:t>
            </a:r>
          </a:p>
        </p:txBody>
      </p:sp>
      <p:sp>
        <p:nvSpPr>
          <p:cNvPr id="17" name="TextBox 17"/>
          <p:cNvSpPr txBox="1"/>
          <p:nvPr/>
        </p:nvSpPr>
        <p:spPr>
          <a:xfrm>
            <a:off x="8236057" y="1466582"/>
            <a:ext cx="1815887" cy="1831776"/>
          </a:xfrm>
          <a:prstGeom prst="rect">
            <a:avLst/>
          </a:prstGeom>
        </p:spPr>
        <p:txBody>
          <a:bodyPr lIns="0" tIns="0" rIns="0" bIns="0" rtlCol="0" anchor="t">
            <a:spAutoFit/>
          </a:bodyPr>
          <a:lstStyle/>
          <a:p>
            <a:pPr marL="0" lvl="0" indent="0" algn="ctr">
              <a:lnSpc>
                <a:spcPts val="14448"/>
              </a:lnSpc>
              <a:spcBef>
                <a:spcPct val="0"/>
              </a:spcBef>
            </a:pPr>
            <a:r>
              <a:rPr lang="en-US" sz="12040">
                <a:solidFill>
                  <a:srgbClr val="FF4F63"/>
                </a:solidFill>
                <a:latin typeface="Waterlily"/>
                <a:ea typeface="Waterlily"/>
                <a:cs typeface="Waterlily"/>
                <a:sym typeface="Waterlily"/>
              </a:rPr>
              <a:t>!</a:t>
            </a:r>
          </a:p>
        </p:txBody>
      </p:sp>
      <p:sp>
        <p:nvSpPr>
          <p:cNvPr id="18" name="TextBox 18"/>
          <p:cNvSpPr txBox="1"/>
          <p:nvPr/>
        </p:nvSpPr>
        <p:spPr>
          <a:xfrm>
            <a:off x="6164438" y="918895"/>
            <a:ext cx="1815887" cy="1831776"/>
          </a:xfrm>
          <a:prstGeom prst="rect">
            <a:avLst/>
          </a:prstGeom>
        </p:spPr>
        <p:txBody>
          <a:bodyPr lIns="0" tIns="0" rIns="0" bIns="0" rtlCol="0" anchor="t">
            <a:spAutoFit/>
          </a:bodyPr>
          <a:lstStyle/>
          <a:p>
            <a:pPr marL="0" lvl="0" indent="0" algn="ctr">
              <a:lnSpc>
                <a:spcPts val="14448"/>
              </a:lnSpc>
              <a:spcBef>
                <a:spcPct val="0"/>
              </a:spcBef>
            </a:pPr>
            <a:r>
              <a:rPr lang="en-US" sz="12040">
                <a:solidFill>
                  <a:srgbClr val="FF4F63"/>
                </a:solidFill>
                <a:latin typeface="Waterlily"/>
                <a:ea typeface="Waterlily"/>
                <a:cs typeface="Waterlily"/>
                <a:sym typeface="Waterlily"/>
              </a:rPr>
              <a:t>!</a:t>
            </a:r>
          </a:p>
        </p:txBody>
      </p:sp>
    </p:spTree>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rot="-252411">
            <a:off x="-1770762" y="-298912"/>
            <a:ext cx="8413576" cy="8131974"/>
          </a:xfrm>
          <a:custGeom>
            <a:avLst/>
            <a:gdLst/>
            <a:ahLst/>
            <a:cxnLst/>
            <a:rect l="l" t="t" r="r" b="b"/>
            <a:pathLst>
              <a:path w="8413576" h="8131974">
                <a:moveTo>
                  <a:pt x="0" y="0"/>
                </a:moveTo>
                <a:lnTo>
                  <a:pt x="8413576" y="0"/>
                </a:lnTo>
                <a:lnTo>
                  <a:pt x="8413576" y="8131974"/>
                </a:lnTo>
                <a:lnTo>
                  <a:pt x="0" y="8131974"/>
                </a:lnTo>
                <a:lnTo>
                  <a:pt x="0" y="0"/>
                </a:lnTo>
                <a:close/>
              </a:path>
            </a:pathLst>
          </a:custGeom>
          <a:blipFill>
            <a:blip r:embed="rId2">
              <a:alphaModFix amt="40000"/>
            </a:blip>
            <a:stretch>
              <a:fillRect/>
            </a:stretch>
          </a:blipFill>
        </p:spPr>
        <p:txBody>
          <a:bodyPr/>
          <a:lstStyle/>
          <a:p>
            <a:endParaRPr lang="en-IE"/>
          </a:p>
        </p:txBody>
      </p:sp>
      <p:sp>
        <p:nvSpPr>
          <p:cNvPr id="3" name="Freeform 3"/>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E"/>
          </a:p>
        </p:txBody>
      </p:sp>
      <p:sp>
        <p:nvSpPr>
          <p:cNvPr id="4" name="Freeform 4"/>
          <p:cNvSpPr/>
          <p:nvPr/>
        </p:nvSpPr>
        <p:spPr>
          <a:xfrm>
            <a:off x="-798353" y="6636796"/>
            <a:ext cx="8007150" cy="3352994"/>
          </a:xfrm>
          <a:custGeom>
            <a:avLst/>
            <a:gdLst/>
            <a:ahLst/>
            <a:cxnLst/>
            <a:rect l="l" t="t" r="r" b="b"/>
            <a:pathLst>
              <a:path w="8007150" h="3352994">
                <a:moveTo>
                  <a:pt x="0" y="0"/>
                </a:moveTo>
                <a:lnTo>
                  <a:pt x="8007150" y="0"/>
                </a:lnTo>
                <a:lnTo>
                  <a:pt x="8007150" y="3352995"/>
                </a:lnTo>
                <a:lnTo>
                  <a:pt x="0" y="3352995"/>
                </a:lnTo>
                <a:lnTo>
                  <a:pt x="0" y="0"/>
                </a:lnTo>
                <a:close/>
              </a:path>
            </a:pathLst>
          </a:custGeom>
          <a:blipFill>
            <a:blip r:embed="rId5"/>
            <a:stretch>
              <a:fillRect/>
            </a:stretch>
          </a:blipFill>
        </p:spPr>
        <p:txBody>
          <a:bodyPr/>
          <a:lstStyle/>
          <a:p>
            <a:endParaRPr lang="en-IE"/>
          </a:p>
        </p:txBody>
      </p:sp>
      <p:grpSp>
        <p:nvGrpSpPr>
          <p:cNvPr id="5" name="Group 5"/>
          <p:cNvGrpSpPr/>
          <p:nvPr/>
        </p:nvGrpSpPr>
        <p:grpSpPr>
          <a:xfrm>
            <a:off x="6738095" y="6019065"/>
            <a:ext cx="5194482" cy="3239235"/>
            <a:chOff x="0" y="0"/>
            <a:chExt cx="1368094" cy="853132"/>
          </a:xfrm>
        </p:grpSpPr>
        <p:sp>
          <p:nvSpPr>
            <p:cNvPr id="6" name="Freeform 6"/>
            <p:cNvSpPr/>
            <p:nvPr/>
          </p:nvSpPr>
          <p:spPr>
            <a:xfrm>
              <a:off x="0" y="0"/>
              <a:ext cx="1368094" cy="853132"/>
            </a:xfrm>
            <a:custGeom>
              <a:avLst/>
              <a:gdLst/>
              <a:ahLst/>
              <a:cxnLst/>
              <a:rect l="l" t="t" r="r" b="b"/>
              <a:pathLst>
                <a:path w="1368094" h="853132">
                  <a:moveTo>
                    <a:pt x="76011" y="0"/>
                  </a:moveTo>
                  <a:lnTo>
                    <a:pt x="1292083" y="0"/>
                  </a:lnTo>
                  <a:cubicBezTo>
                    <a:pt x="1312242" y="0"/>
                    <a:pt x="1331576" y="8008"/>
                    <a:pt x="1345831" y="22263"/>
                  </a:cubicBezTo>
                  <a:cubicBezTo>
                    <a:pt x="1360086" y="36518"/>
                    <a:pt x="1368094" y="55852"/>
                    <a:pt x="1368094" y="76011"/>
                  </a:cubicBezTo>
                  <a:lnTo>
                    <a:pt x="1368094" y="777121"/>
                  </a:lnTo>
                  <a:cubicBezTo>
                    <a:pt x="1368094" y="819100"/>
                    <a:pt x="1334063" y="853132"/>
                    <a:pt x="1292083" y="853132"/>
                  </a:cubicBezTo>
                  <a:lnTo>
                    <a:pt x="76011" y="853132"/>
                  </a:lnTo>
                  <a:cubicBezTo>
                    <a:pt x="55852" y="853132"/>
                    <a:pt x="36518" y="845123"/>
                    <a:pt x="22263" y="830869"/>
                  </a:cubicBezTo>
                  <a:cubicBezTo>
                    <a:pt x="8008" y="816614"/>
                    <a:pt x="0" y="797280"/>
                    <a:pt x="0" y="777121"/>
                  </a:cubicBezTo>
                  <a:lnTo>
                    <a:pt x="0" y="76011"/>
                  </a:lnTo>
                  <a:cubicBezTo>
                    <a:pt x="0" y="55852"/>
                    <a:pt x="8008" y="36518"/>
                    <a:pt x="22263" y="22263"/>
                  </a:cubicBezTo>
                  <a:cubicBezTo>
                    <a:pt x="36518" y="8008"/>
                    <a:pt x="55852" y="0"/>
                    <a:pt x="76011" y="0"/>
                  </a:cubicBezTo>
                  <a:close/>
                </a:path>
              </a:pathLst>
            </a:custGeom>
            <a:solidFill>
              <a:srgbClr val="FFFFFF"/>
            </a:solidFill>
            <a:ln w="95250" cap="rnd">
              <a:solidFill>
                <a:srgbClr val="FF4F63"/>
              </a:solidFill>
              <a:prstDash val="dash"/>
              <a:round/>
            </a:ln>
          </p:spPr>
          <p:txBody>
            <a:bodyPr/>
            <a:lstStyle/>
            <a:p>
              <a:endParaRPr lang="en-IE"/>
            </a:p>
          </p:txBody>
        </p:sp>
        <p:sp>
          <p:nvSpPr>
            <p:cNvPr id="7" name="TextBox 7"/>
            <p:cNvSpPr txBox="1"/>
            <p:nvPr/>
          </p:nvSpPr>
          <p:spPr>
            <a:xfrm>
              <a:off x="0" y="-47625"/>
              <a:ext cx="1368094" cy="900757"/>
            </a:xfrm>
            <a:prstGeom prst="rect">
              <a:avLst/>
            </a:prstGeom>
          </p:spPr>
          <p:txBody>
            <a:bodyPr lIns="50800" tIns="50800" rIns="50800" bIns="50800" rtlCol="0" anchor="ctr"/>
            <a:lstStyle/>
            <a:p>
              <a:pPr algn="ctr">
                <a:lnSpc>
                  <a:spcPts val="3359"/>
                </a:lnSpc>
              </a:pPr>
              <a:endParaRPr/>
            </a:p>
          </p:txBody>
        </p:sp>
      </p:grpSp>
      <p:sp>
        <p:nvSpPr>
          <p:cNvPr id="8" name="Freeform 8"/>
          <p:cNvSpPr/>
          <p:nvPr/>
        </p:nvSpPr>
        <p:spPr>
          <a:xfrm flipH="1">
            <a:off x="745020" y="1973706"/>
            <a:ext cx="4920403" cy="6339587"/>
          </a:xfrm>
          <a:custGeom>
            <a:avLst/>
            <a:gdLst/>
            <a:ahLst/>
            <a:cxnLst/>
            <a:rect l="l" t="t" r="r" b="b"/>
            <a:pathLst>
              <a:path w="4920403" h="6339587">
                <a:moveTo>
                  <a:pt x="4920403" y="0"/>
                </a:moveTo>
                <a:lnTo>
                  <a:pt x="0" y="0"/>
                </a:lnTo>
                <a:lnTo>
                  <a:pt x="0" y="6339588"/>
                </a:lnTo>
                <a:lnTo>
                  <a:pt x="4920403" y="6339588"/>
                </a:lnTo>
                <a:lnTo>
                  <a:pt x="4920403" y="0"/>
                </a:lnTo>
                <a:close/>
              </a:path>
            </a:pathLst>
          </a:custGeom>
          <a:blipFill>
            <a:blip r:embed="rId6"/>
            <a:stretch>
              <a:fillRect/>
            </a:stretch>
          </a:blipFill>
        </p:spPr>
        <p:txBody>
          <a:bodyPr/>
          <a:lstStyle/>
          <a:p>
            <a:endParaRPr lang="en-IE"/>
          </a:p>
        </p:txBody>
      </p:sp>
      <p:sp>
        <p:nvSpPr>
          <p:cNvPr id="9" name="TextBox 9"/>
          <p:cNvSpPr txBox="1"/>
          <p:nvPr/>
        </p:nvSpPr>
        <p:spPr>
          <a:xfrm>
            <a:off x="7562742" y="7572008"/>
            <a:ext cx="3545189" cy="10267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a:t>
            </a:r>
          </a:p>
        </p:txBody>
      </p:sp>
      <p:sp>
        <p:nvSpPr>
          <p:cNvPr id="10" name="TextBox 10"/>
          <p:cNvSpPr txBox="1"/>
          <p:nvPr/>
        </p:nvSpPr>
        <p:spPr>
          <a:xfrm>
            <a:off x="6731511" y="2191640"/>
            <a:ext cx="4824978" cy="2190750"/>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Questions &amp; Answers</a:t>
            </a:r>
          </a:p>
        </p:txBody>
      </p:sp>
      <p:grpSp>
        <p:nvGrpSpPr>
          <p:cNvPr id="11" name="Group 11"/>
          <p:cNvGrpSpPr/>
          <p:nvPr/>
        </p:nvGrpSpPr>
        <p:grpSpPr>
          <a:xfrm>
            <a:off x="7743229" y="4648877"/>
            <a:ext cx="3184215" cy="3184215"/>
            <a:chOff x="0" y="0"/>
            <a:chExt cx="4245620" cy="4245620"/>
          </a:xfrm>
        </p:grpSpPr>
        <p:grpSp>
          <p:nvGrpSpPr>
            <p:cNvPr id="12" name="Group 12"/>
            <p:cNvGrpSpPr/>
            <p:nvPr/>
          </p:nvGrpSpPr>
          <p:grpSpPr>
            <a:xfrm rot="2700000">
              <a:off x="621757" y="621757"/>
              <a:ext cx="3002107" cy="3002107"/>
              <a:chOff x="0" y="0"/>
              <a:chExt cx="812800" cy="812800"/>
            </a:xfrm>
          </p:grpSpPr>
          <p:sp>
            <p:nvSpPr>
              <p:cNvPr id="13" name="Freeform 13"/>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a:p>
            </p:txBody>
          </p:sp>
          <p:sp>
            <p:nvSpPr>
              <p:cNvPr id="14" name="TextBox 14"/>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15" name="TextBox 15"/>
            <p:cNvSpPr txBox="1"/>
            <p:nvPr/>
          </p:nvSpPr>
          <p:spPr>
            <a:xfrm>
              <a:off x="928118" y="1494160"/>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Waterlily"/>
                  <a:ea typeface="Waterlily"/>
                  <a:cs typeface="Waterlily"/>
                  <a:sym typeface="Waterlily"/>
                </a:rPr>
                <a:t>02</a:t>
              </a:r>
            </a:p>
          </p:txBody>
        </p:sp>
      </p:grpSp>
      <p:grpSp>
        <p:nvGrpSpPr>
          <p:cNvPr id="16" name="Group 16"/>
          <p:cNvGrpSpPr/>
          <p:nvPr/>
        </p:nvGrpSpPr>
        <p:grpSpPr>
          <a:xfrm>
            <a:off x="12366811" y="1667398"/>
            <a:ext cx="5194482" cy="3239235"/>
            <a:chOff x="0" y="0"/>
            <a:chExt cx="1368094" cy="853132"/>
          </a:xfrm>
        </p:grpSpPr>
        <p:sp>
          <p:nvSpPr>
            <p:cNvPr id="17" name="Freeform 17"/>
            <p:cNvSpPr/>
            <p:nvPr/>
          </p:nvSpPr>
          <p:spPr>
            <a:xfrm>
              <a:off x="0" y="0"/>
              <a:ext cx="1368094" cy="853132"/>
            </a:xfrm>
            <a:custGeom>
              <a:avLst/>
              <a:gdLst/>
              <a:ahLst/>
              <a:cxnLst/>
              <a:rect l="l" t="t" r="r" b="b"/>
              <a:pathLst>
                <a:path w="1368094" h="853132">
                  <a:moveTo>
                    <a:pt x="76011" y="0"/>
                  </a:moveTo>
                  <a:lnTo>
                    <a:pt x="1292083" y="0"/>
                  </a:lnTo>
                  <a:cubicBezTo>
                    <a:pt x="1312242" y="0"/>
                    <a:pt x="1331576" y="8008"/>
                    <a:pt x="1345831" y="22263"/>
                  </a:cubicBezTo>
                  <a:cubicBezTo>
                    <a:pt x="1360086" y="36518"/>
                    <a:pt x="1368094" y="55852"/>
                    <a:pt x="1368094" y="76011"/>
                  </a:cubicBezTo>
                  <a:lnTo>
                    <a:pt x="1368094" y="777121"/>
                  </a:lnTo>
                  <a:cubicBezTo>
                    <a:pt x="1368094" y="819100"/>
                    <a:pt x="1334063" y="853132"/>
                    <a:pt x="1292083" y="853132"/>
                  </a:cubicBezTo>
                  <a:lnTo>
                    <a:pt x="76011" y="853132"/>
                  </a:lnTo>
                  <a:cubicBezTo>
                    <a:pt x="55852" y="853132"/>
                    <a:pt x="36518" y="845123"/>
                    <a:pt x="22263" y="830869"/>
                  </a:cubicBezTo>
                  <a:cubicBezTo>
                    <a:pt x="8008" y="816614"/>
                    <a:pt x="0" y="797280"/>
                    <a:pt x="0" y="777121"/>
                  </a:cubicBezTo>
                  <a:lnTo>
                    <a:pt x="0" y="76011"/>
                  </a:lnTo>
                  <a:cubicBezTo>
                    <a:pt x="0" y="55852"/>
                    <a:pt x="8008" y="36518"/>
                    <a:pt x="22263" y="22263"/>
                  </a:cubicBezTo>
                  <a:cubicBezTo>
                    <a:pt x="36518" y="8008"/>
                    <a:pt x="55852" y="0"/>
                    <a:pt x="76011" y="0"/>
                  </a:cubicBezTo>
                  <a:close/>
                </a:path>
              </a:pathLst>
            </a:custGeom>
            <a:solidFill>
              <a:srgbClr val="FFFFFF"/>
            </a:solidFill>
            <a:ln w="95250" cap="rnd">
              <a:solidFill>
                <a:srgbClr val="FF4F63"/>
              </a:solidFill>
              <a:prstDash val="dash"/>
              <a:round/>
            </a:ln>
          </p:spPr>
          <p:txBody>
            <a:bodyPr/>
            <a:lstStyle/>
            <a:p>
              <a:endParaRPr lang="en-IE"/>
            </a:p>
          </p:txBody>
        </p:sp>
        <p:sp>
          <p:nvSpPr>
            <p:cNvPr id="18" name="TextBox 18"/>
            <p:cNvSpPr txBox="1"/>
            <p:nvPr/>
          </p:nvSpPr>
          <p:spPr>
            <a:xfrm>
              <a:off x="0" y="-47625"/>
              <a:ext cx="1368094" cy="900757"/>
            </a:xfrm>
            <a:prstGeom prst="rect">
              <a:avLst/>
            </a:prstGeom>
          </p:spPr>
          <p:txBody>
            <a:bodyPr lIns="50800" tIns="50800" rIns="50800" bIns="50800" rtlCol="0" anchor="ctr"/>
            <a:lstStyle/>
            <a:p>
              <a:pPr algn="ctr">
                <a:lnSpc>
                  <a:spcPts val="3359"/>
                </a:lnSpc>
              </a:pPr>
              <a:endParaRPr/>
            </a:p>
          </p:txBody>
        </p:sp>
      </p:grpSp>
      <p:sp>
        <p:nvSpPr>
          <p:cNvPr id="19" name="TextBox 19"/>
          <p:cNvSpPr txBox="1"/>
          <p:nvPr/>
        </p:nvSpPr>
        <p:spPr>
          <a:xfrm>
            <a:off x="13191457" y="3220340"/>
            <a:ext cx="3545189" cy="10267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a:t>
            </a:r>
          </a:p>
        </p:txBody>
      </p:sp>
      <p:grpSp>
        <p:nvGrpSpPr>
          <p:cNvPr id="20" name="Group 20"/>
          <p:cNvGrpSpPr/>
          <p:nvPr/>
        </p:nvGrpSpPr>
        <p:grpSpPr>
          <a:xfrm>
            <a:off x="13371944" y="297209"/>
            <a:ext cx="3184215" cy="3184215"/>
            <a:chOff x="0" y="0"/>
            <a:chExt cx="4245620" cy="4245620"/>
          </a:xfrm>
        </p:grpSpPr>
        <p:grpSp>
          <p:nvGrpSpPr>
            <p:cNvPr id="21" name="Group 21"/>
            <p:cNvGrpSpPr/>
            <p:nvPr/>
          </p:nvGrpSpPr>
          <p:grpSpPr>
            <a:xfrm rot="2700000">
              <a:off x="621757" y="621757"/>
              <a:ext cx="3002107" cy="3002107"/>
              <a:chOff x="0" y="0"/>
              <a:chExt cx="812800" cy="812800"/>
            </a:xfrm>
          </p:grpSpPr>
          <p:sp>
            <p:nvSpPr>
              <p:cNvPr id="22" name="Freeform 22"/>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a:p>
            </p:txBody>
          </p:sp>
          <p:sp>
            <p:nvSpPr>
              <p:cNvPr id="23" name="TextBox 23"/>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24" name="TextBox 24"/>
            <p:cNvSpPr txBox="1"/>
            <p:nvPr/>
          </p:nvSpPr>
          <p:spPr>
            <a:xfrm>
              <a:off x="928118" y="1494160"/>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Waterlily"/>
                  <a:ea typeface="Waterlily"/>
                  <a:cs typeface="Waterlily"/>
                  <a:sym typeface="Waterlily"/>
                </a:rPr>
                <a:t>01</a:t>
              </a:r>
            </a:p>
          </p:txBody>
        </p:sp>
      </p:grpSp>
      <p:grpSp>
        <p:nvGrpSpPr>
          <p:cNvPr id="25" name="Group 25"/>
          <p:cNvGrpSpPr/>
          <p:nvPr/>
        </p:nvGrpSpPr>
        <p:grpSpPr>
          <a:xfrm>
            <a:off x="12366811" y="6019065"/>
            <a:ext cx="5194482" cy="3239235"/>
            <a:chOff x="0" y="0"/>
            <a:chExt cx="1368094" cy="853132"/>
          </a:xfrm>
        </p:grpSpPr>
        <p:sp>
          <p:nvSpPr>
            <p:cNvPr id="26" name="Freeform 26"/>
            <p:cNvSpPr/>
            <p:nvPr/>
          </p:nvSpPr>
          <p:spPr>
            <a:xfrm>
              <a:off x="0" y="0"/>
              <a:ext cx="1368094" cy="853132"/>
            </a:xfrm>
            <a:custGeom>
              <a:avLst/>
              <a:gdLst/>
              <a:ahLst/>
              <a:cxnLst/>
              <a:rect l="l" t="t" r="r" b="b"/>
              <a:pathLst>
                <a:path w="1368094" h="853132">
                  <a:moveTo>
                    <a:pt x="76011" y="0"/>
                  </a:moveTo>
                  <a:lnTo>
                    <a:pt x="1292083" y="0"/>
                  </a:lnTo>
                  <a:cubicBezTo>
                    <a:pt x="1312242" y="0"/>
                    <a:pt x="1331576" y="8008"/>
                    <a:pt x="1345831" y="22263"/>
                  </a:cubicBezTo>
                  <a:cubicBezTo>
                    <a:pt x="1360086" y="36518"/>
                    <a:pt x="1368094" y="55852"/>
                    <a:pt x="1368094" y="76011"/>
                  </a:cubicBezTo>
                  <a:lnTo>
                    <a:pt x="1368094" y="777121"/>
                  </a:lnTo>
                  <a:cubicBezTo>
                    <a:pt x="1368094" y="819100"/>
                    <a:pt x="1334063" y="853132"/>
                    <a:pt x="1292083" y="853132"/>
                  </a:cubicBezTo>
                  <a:lnTo>
                    <a:pt x="76011" y="853132"/>
                  </a:lnTo>
                  <a:cubicBezTo>
                    <a:pt x="55852" y="853132"/>
                    <a:pt x="36518" y="845123"/>
                    <a:pt x="22263" y="830869"/>
                  </a:cubicBezTo>
                  <a:cubicBezTo>
                    <a:pt x="8008" y="816614"/>
                    <a:pt x="0" y="797280"/>
                    <a:pt x="0" y="777121"/>
                  </a:cubicBezTo>
                  <a:lnTo>
                    <a:pt x="0" y="76011"/>
                  </a:lnTo>
                  <a:cubicBezTo>
                    <a:pt x="0" y="55852"/>
                    <a:pt x="8008" y="36518"/>
                    <a:pt x="22263" y="22263"/>
                  </a:cubicBezTo>
                  <a:cubicBezTo>
                    <a:pt x="36518" y="8008"/>
                    <a:pt x="55852" y="0"/>
                    <a:pt x="76011" y="0"/>
                  </a:cubicBezTo>
                  <a:close/>
                </a:path>
              </a:pathLst>
            </a:custGeom>
            <a:solidFill>
              <a:srgbClr val="FFFFFF"/>
            </a:solidFill>
            <a:ln w="95250" cap="rnd">
              <a:solidFill>
                <a:srgbClr val="FF4F63"/>
              </a:solidFill>
              <a:prstDash val="dash"/>
              <a:round/>
            </a:ln>
          </p:spPr>
          <p:txBody>
            <a:bodyPr/>
            <a:lstStyle/>
            <a:p>
              <a:endParaRPr lang="en-IE"/>
            </a:p>
          </p:txBody>
        </p:sp>
        <p:sp>
          <p:nvSpPr>
            <p:cNvPr id="27" name="TextBox 27"/>
            <p:cNvSpPr txBox="1"/>
            <p:nvPr/>
          </p:nvSpPr>
          <p:spPr>
            <a:xfrm>
              <a:off x="0" y="-47625"/>
              <a:ext cx="1368094" cy="900757"/>
            </a:xfrm>
            <a:prstGeom prst="rect">
              <a:avLst/>
            </a:prstGeom>
          </p:spPr>
          <p:txBody>
            <a:bodyPr lIns="50800" tIns="50800" rIns="50800" bIns="50800" rtlCol="0" anchor="ctr"/>
            <a:lstStyle/>
            <a:p>
              <a:pPr algn="ctr">
                <a:lnSpc>
                  <a:spcPts val="3359"/>
                </a:lnSpc>
              </a:pPr>
              <a:endParaRPr/>
            </a:p>
          </p:txBody>
        </p:sp>
      </p:grpSp>
      <p:sp>
        <p:nvSpPr>
          <p:cNvPr id="28" name="TextBox 28"/>
          <p:cNvSpPr txBox="1"/>
          <p:nvPr/>
        </p:nvSpPr>
        <p:spPr>
          <a:xfrm>
            <a:off x="13191457" y="7572008"/>
            <a:ext cx="3545189" cy="10267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Lorem ipsum dolor sit amet, consectetur adipiscing elit, sed do eiusmod tempor?</a:t>
            </a:r>
          </a:p>
        </p:txBody>
      </p:sp>
      <p:grpSp>
        <p:nvGrpSpPr>
          <p:cNvPr id="29" name="Group 29"/>
          <p:cNvGrpSpPr/>
          <p:nvPr/>
        </p:nvGrpSpPr>
        <p:grpSpPr>
          <a:xfrm>
            <a:off x="13371944" y="4648877"/>
            <a:ext cx="3184215" cy="3184215"/>
            <a:chOff x="0" y="0"/>
            <a:chExt cx="4245620" cy="4245620"/>
          </a:xfrm>
        </p:grpSpPr>
        <p:grpSp>
          <p:nvGrpSpPr>
            <p:cNvPr id="30" name="Group 30"/>
            <p:cNvGrpSpPr/>
            <p:nvPr/>
          </p:nvGrpSpPr>
          <p:grpSpPr>
            <a:xfrm rot="2700000">
              <a:off x="621757" y="621757"/>
              <a:ext cx="3002107" cy="3002107"/>
              <a:chOff x="0" y="0"/>
              <a:chExt cx="812800" cy="812800"/>
            </a:xfrm>
          </p:grpSpPr>
          <p:sp>
            <p:nvSpPr>
              <p:cNvPr id="31" name="Freeform 31"/>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a:p>
            </p:txBody>
          </p:sp>
          <p:sp>
            <p:nvSpPr>
              <p:cNvPr id="32" name="TextBox 32"/>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33" name="TextBox 33"/>
            <p:cNvSpPr txBox="1"/>
            <p:nvPr/>
          </p:nvSpPr>
          <p:spPr>
            <a:xfrm>
              <a:off x="928118" y="1494160"/>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Waterlily"/>
                  <a:ea typeface="Waterlily"/>
                  <a:cs typeface="Waterlily"/>
                  <a:sym typeface="Waterlily"/>
                </a:rPr>
                <a:t>03</a:t>
              </a:r>
            </a:p>
          </p:txBody>
        </p:sp>
      </p:grpSp>
    </p:spTree>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3415660" cy="3415646"/>
            <a:chOff x="0" y="0"/>
            <a:chExt cx="6350025" cy="6350000"/>
          </a:xfrm>
        </p:grpSpPr>
        <p:sp>
          <p:nvSpPr>
            <p:cNvPr id="3" name="Freeform 3"/>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37260" t="-37482" r="-250449" b="-243472"/>
              </a:stretch>
            </a:blipFill>
          </p:spPr>
          <p:txBody>
            <a:bodyPr/>
            <a:lstStyle/>
            <a:p>
              <a:endParaRPr lang="en-IE"/>
            </a:p>
          </p:txBody>
        </p:sp>
      </p:grpSp>
      <p:sp>
        <p:nvSpPr>
          <p:cNvPr id="4" name="Freeform 4"/>
          <p:cNvSpPr/>
          <p:nvPr/>
        </p:nvSpPr>
        <p:spPr>
          <a:xfrm rot="2881305">
            <a:off x="10168715" y="-102653"/>
            <a:ext cx="8413576" cy="8131974"/>
          </a:xfrm>
          <a:custGeom>
            <a:avLst/>
            <a:gdLst/>
            <a:ahLst/>
            <a:cxnLst/>
            <a:rect l="l" t="t" r="r" b="b"/>
            <a:pathLst>
              <a:path w="8413576" h="8131974">
                <a:moveTo>
                  <a:pt x="0" y="0"/>
                </a:moveTo>
                <a:lnTo>
                  <a:pt x="8413577" y="0"/>
                </a:lnTo>
                <a:lnTo>
                  <a:pt x="8413577" y="8131974"/>
                </a:lnTo>
                <a:lnTo>
                  <a:pt x="0" y="8131974"/>
                </a:lnTo>
                <a:lnTo>
                  <a:pt x="0" y="0"/>
                </a:lnTo>
                <a:close/>
              </a:path>
            </a:pathLst>
          </a:custGeom>
          <a:blipFill>
            <a:blip r:embed="rId3">
              <a:alphaModFix amt="40000"/>
            </a:blip>
            <a:stretch>
              <a:fillRect/>
            </a:stretch>
          </a:blipFill>
        </p:spPr>
        <p:txBody>
          <a:bodyPr/>
          <a:lstStyle/>
          <a:p>
            <a:endParaRPr lang="en-IE"/>
          </a:p>
        </p:txBody>
      </p:sp>
      <p:grpSp>
        <p:nvGrpSpPr>
          <p:cNvPr id="5" name="Group 5"/>
          <p:cNvGrpSpPr>
            <a:grpSpLocks noChangeAspect="1"/>
          </p:cNvGrpSpPr>
          <p:nvPr/>
        </p:nvGrpSpPr>
        <p:grpSpPr>
          <a:xfrm>
            <a:off x="6831320" y="0"/>
            <a:ext cx="3415660" cy="3415646"/>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142339" t="-26943" r="-128067" b="-237009"/>
              </a:stretch>
            </a:blipFill>
          </p:spPr>
          <p:txBody>
            <a:bodyPr/>
            <a:lstStyle/>
            <a:p>
              <a:endParaRPr lang="en-IE"/>
            </a:p>
          </p:txBody>
        </p:sp>
      </p:grpSp>
      <p:grpSp>
        <p:nvGrpSpPr>
          <p:cNvPr id="7" name="Group 7"/>
          <p:cNvGrpSpPr>
            <a:grpSpLocks noChangeAspect="1"/>
          </p:cNvGrpSpPr>
          <p:nvPr/>
        </p:nvGrpSpPr>
        <p:grpSpPr>
          <a:xfrm>
            <a:off x="6850488" y="3435677"/>
            <a:ext cx="3415660" cy="3415646"/>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235294" t="-21447" r="-17828" b="-225523"/>
              </a:stretch>
            </a:blipFill>
          </p:spPr>
          <p:txBody>
            <a:bodyPr/>
            <a:lstStyle/>
            <a:p>
              <a:endParaRPr lang="en-IE"/>
            </a:p>
          </p:txBody>
        </p:sp>
      </p:grpSp>
      <p:grpSp>
        <p:nvGrpSpPr>
          <p:cNvPr id="9" name="Group 9"/>
          <p:cNvGrpSpPr>
            <a:grpSpLocks noChangeAspect="1"/>
          </p:cNvGrpSpPr>
          <p:nvPr/>
        </p:nvGrpSpPr>
        <p:grpSpPr>
          <a:xfrm>
            <a:off x="3415660" y="6871354"/>
            <a:ext cx="3415660" cy="3415646"/>
            <a:chOff x="0" y="0"/>
            <a:chExt cx="6350025" cy="6350000"/>
          </a:xfrm>
        </p:grpSpPr>
        <p:sp>
          <p:nvSpPr>
            <p:cNvPr id="10" name="Freeform 10"/>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34260" t="-126273" r="-229961" b="-131602"/>
              </a:stretch>
            </a:blipFill>
          </p:spPr>
          <p:txBody>
            <a:bodyPr/>
            <a:lstStyle/>
            <a:p>
              <a:endParaRPr lang="en-IE"/>
            </a:p>
          </p:txBody>
        </p:sp>
      </p:grpSp>
      <p:grpSp>
        <p:nvGrpSpPr>
          <p:cNvPr id="11" name="Group 11"/>
          <p:cNvGrpSpPr>
            <a:grpSpLocks noChangeAspect="1"/>
          </p:cNvGrpSpPr>
          <p:nvPr/>
        </p:nvGrpSpPr>
        <p:grpSpPr>
          <a:xfrm>
            <a:off x="3425303" y="3435677"/>
            <a:ext cx="3415660" cy="3415646"/>
            <a:chOff x="0" y="0"/>
            <a:chExt cx="6350025" cy="6350000"/>
          </a:xfrm>
        </p:grpSpPr>
        <p:sp>
          <p:nvSpPr>
            <p:cNvPr id="12" name="Freeform 12"/>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115073" t="-100205" r="-100314" b="-98651"/>
              </a:stretch>
            </a:blipFill>
          </p:spPr>
          <p:txBody>
            <a:bodyPr/>
            <a:lstStyle/>
            <a:p>
              <a:endParaRPr lang="en-IE"/>
            </a:p>
          </p:txBody>
        </p:sp>
      </p:grpSp>
      <p:grpSp>
        <p:nvGrpSpPr>
          <p:cNvPr id="13" name="Group 13"/>
          <p:cNvGrpSpPr>
            <a:grpSpLocks noChangeAspect="1"/>
          </p:cNvGrpSpPr>
          <p:nvPr/>
        </p:nvGrpSpPr>
        <p:grpSpPr>
          <a:xfrm>
            <a:off x="9762" y="6871354"/>
            <a:ext cx="3415660" cy="3415646"/>
            <a:chOff x="0" y="0"/>
            <a:chExt cx="6350025" cy="6350000"/>
          </a:xfrm>
        </p:grpSpPr>
        <p:sp>
          <p:nvSpPr>
            <p:cNvPr id="14" name="Freeform 14"/>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228265" t="-115761" r="-11734" b="-118314"/>
              </a:stretch>
            </a:blipFill>
          </p:spPr>
          <p:txBody>
            <a:bodyPr/>
            <a:lstStyle/>
            <a:p>
              <a:endParaRPr lang="en-IE"/>
            </a:p>
          </p:txBody>
        </p:sp>
      </p:grpSp>
      <p:grpSp>
        <p:nvGrpSpPr>
          <p:cNvPr id="15" name="Group 15"/>
          <p:cNvGrpSpPr>
            <a:grpSpLocks noChangeAspect="1"/>
          </p:cNvGrpSpPr>
          <p:nvPr/>
        </p:nvGrpSpPr>
        <p:grpSpPr>
          <a:xfrm>
            <a:off x="-19169" y="3435677"/>
            <a:ext cx="3415660" cy="3415646"/>
            <a:chOff x="0" y="0"/>
            <a:chExt cx="6350025" cy="6350000"/>
          </a:xfrm>
        </p:grpSpPr>
        <p:sp>
          <p:nvSpPr>
            <p:cNvPr id="16" name="Freeform 1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31179" t="-219269" r="-218887" b="-24697"/>
              </a:stretch>
            </a:blipFill>
          </p:spPr>
          <p:txBody>
            <a:bodyPr/>
            <a:lstStyle/>
            <a:p>
              <a:endParaRPr lang="en-IE"/>
            </a:p>
          </p:txBody>
        </p:sp>
      </p:grpSp>
      <p:grpSp>
        <p:nvGrpSpPr>
          <p:cNvPr id="17" name="Group 17"/>
          <p:cNvGrpSpPr>
            <a:grpSpLocks noChangeAspect="1"/>
          </p:cNvGrpSpPr>
          <p:nvPr/>
        </p:nvGrpSpPr>
        <p:grpSpPr>
          <a:xfrm>
            <a:off x="6831320" y="6871354"/>
            <a:ext cx="3415660" cy="3415646"/>
            <a:chOff x="0" y="0"/>
            <a:chExt cx="6350025" cy="6350000"/>
          </a:xfrm>
        </p:grpSpPr>
        <p:sp>
          <p:nvSpPr>
            <p:cNvPr id="18" name="Freeform 1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133648" t="-222523" r="-117193" b="-22205"/>
              </a:stretch>
            </a:blipFill>
          </p:spPr>
          <p:txBody>
            <a:bodyPr/>
            <a:lstStyle/>
            <a:p>
              <a:endParaRPr lang="en-IE"/>
            </a:p>
          </p:txBody>
        </p:sp>
      </p:grpSp>
      <p:grpSp>
        <p:nvGrpSpPr>
          <p:cNvPr id="19" name="Group 19"/>
          <p:cNvGrpSpPr>
            <a:grpSpLocks noChangeAspect="1"/>
          </p:cNvGrpSpPr>
          <p:nvPr/>
        </p:nvGrpSpPr>
        <p:grpSpPr>
          <a:xfrm>
            <a:off x="3415660" y="0"/>
            <a:ext cx="3415660" cy="3415646"/>
            <a:chOff x="0" y="0"/>
            <a:chExt cx="6350025" cy="6350000"/>
          </a:xfrm>
        </p:grpSpPr>
        <p:sp>
          <p:nvSpPr>
            <p:cNvPr id="20" name="Freeform 20"/>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235202" t="-224467" r="-16681" b="-21285"/>
              </a:stretch>
            </a:blipFill>
          </p:spPr>
          <p:txBody>
            <a:bodyPr/>
            <a:lstStyle/>
            <a:p>
              <a:endParaRPr lang="en-IE"/>
            </a:p>
          </p:txBody>
        </p:sp>
      </p:grpSp>
      <p:sp>
        <p:nvSpPr>
          <p:cNvPr id="21" name="TextBox 21"/>
          <p:cNvSpPr txBox="1"/>
          <p:nvPr/>
        </p:nvSpPr>
        <p:spPr>
          <a:xfrm>
            <a:off x="11527385" y="6299135"/>
            <a:ext cx="5696237" cy="1095375"/>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Puzzle Game!</a:t>
            </a:r>
          </a:p>
        </p:txBody>
      </p:sp>
      <p:sp>
        <p:nvSpPr>
          <p:cNvPr id="22" name="TextBox 22"/>
          <p:cNvSpPr txBox="1"/>
          <p:nvPr/>
        </p:nvSpPr>
        <p:spPr>
          <a:xfrm>
            <a:off x="11796266" y="7806113"/>
            <a:ext cx="5158475" cy="1365885"/>
          </a:xfrm>
          <a:prstGeom prst="rect">
            <a:avLst/>
          </a:prstGeom>
        </p:spPr>
        <p:txBody>
          <a:bodyPr lIns="0" tIns="0" rIns="0" bIns="0" rtlCol="0" anchor="t">
            <a:spAutoFit/>
          </a:bodyPr>
          <a:lstStyle/>
          <a:p>
            <a:pPr algn="ctr">
              <a:lnSpc>
                <a:spcPts val="3600"/>
              </a:lnSpc>
            </a:pPr>
            <a:r>
              <a:rPr lang="en-US" sz="2400">
                <a:solidFill>
                  <a:srgbClr val="0F1A38"/>
                </a:solidFill>
                <a:latin typeface="Hagrid Text"/>
                <a:ea typeface="Hagrid Text"/>
                <a:cs typeface="Hagrid Text"/>
                <a:sym typeface="Hagrid Text"/>
              </a:rPr>
              <a:t>Lorem ipsum dolor sit amet, consectetur adipiscing elit, sed do eiusmod tempor.</a:t>
            </a:r>
          </a:p>
        </p:txBody>
      </p:sp>
      <p:grpSp>
        <p:nvGrpSpPr>
          <p:cNvPr id="23" name="Group 23"/>
          <p:cNvGrpSpPr/>
          <p:nvPr/>
        </p:nvGrpSpPr>
        <p:grpSpPr>
          <a:xfrm>
            <a:off x="11920131" y="1028700"/>
            <a:ext cx="4910744" cy="4426520"/>
            <a:chOff x="0" y="0"/>
            <a:chExt cx="1293365" cy="1165832"/>
          </a:xfrm>
        </p:grpSpPr>
        <p:sp>
          <p:nvSpPr>
            <p:cNvPr id="24" name="Freeform 24"/>
            <p:cNvSpPr/>
            <p:nvPr/>
          </p:nvSpPr>
          <p:spPr>
            <a:xfrm>
              <a:off x="0" y="0"/>
              <a:ext cx="1293365" cy="1165832"/>
            </a:xfrm>
            <a:custGeom>
              <a:avLst/>
              <a:gdLst/>
              <a:ahLst/>
              <a:cxnLst/>
              <a:rect l="l" t="t" r="r" b="b"/>
              <a:pathLst>
                <a:path w="1293365" h="1165832">
                  <a:moveTo>
                    <a:pt x="80403" y="0"/>
                  </a:moveTo>
                  <a:lnTo>
                    <a:pt x="1212962" y="0"/>
                  </a:lnTo>
                  <a:cubicBezTo>
                    <a:pt x="1234286" y="0"/>
                    <a:pt x="1254737" y="8471"/>
                    <a:pt x="1269815" y="23549"/>
                  </a:cubicBezTo>
                  <a:cubicBezTo>
                    <a:pt x="1284894" y="38628"/>
                    <a:pt x="1293365" y="59079"/>
                    <a:pt x="1293365" y="80403"/>
                  </a:cubicBezTo>
                  <a:lnTo>
                    <a:pt x="1293365" y="1085430"/>
                  </a:lnTo>
                  <a:cubicBezTo>
                    <a:pt x="1293365" y="1106754"/>
                    <a:pt x="1284894" y="1127205"/>
                    <a:pt x="1269815" y="1142283"/>
                  </a:cubicBezTo>
                  <a:cubicBezTo>
                    <a:pt x="1254737" y="1157361"/>
                    <a:pt x="1234286" y="1165832"/>
                    <a:pt x="1212962" y="1165832"/>
                  </a:cubicBezTo>
                  <a:lnTo>
                    <a:pt x="80403" y="1165832"/>
                  </a:lnTo>
                  <a:cubicBezTo>
                    <a:pt x="59079" y="1165832"/>
                    <a:pt x="38628" y="1157361"/>
                    <a:pt x="23549" y="1142283"/>
                  </a:cubicBezTo>
                  <a:cubicBezTo>
                    <a:pt x="8471" y="1127205"/>
                    <a:pt x="0" y="1106754"/>
                    <a:pt x="0" y="1085430"/>
                  </a:cubicBezTo>
                  <a:lnTo>
                    <a:pt x="0" y="80403"/>
                  </a:lnTo>
                  <a:cubicBezTo>
                    <a:pt x="0" y="59079"/>
                    <a:pt x="8471" y="38628"/>
                    <a:pt x="23549" y="23549"/>
                  </a:cubicBezTo>
                  <a:cubicBezTo>
                    <a:pt x="38628" y="8471"/>
                    <a:pt x="59079" y="0"/>
                    <a:pt x="80403" y="0"/>
                  </a:cubicBezTo>
                  <a:close/>
                </a:path>
              </a:pathLst>
            </a:custGeom>
            <a:solidFill>
              <a:srgbClr val="FFFFFF"/>
            </a:solidFill>
            <a:ln w="95250" cap="rnd">
              <a:solidFill>
                <a:srgbClr val="FF4F63"/>
              </a:solidFill>
              <a:prstDash val="dash"/>
              <a:round/>
            </a:ln>
          </p:spPr>
          <p:txBody>
            <a:bodyPr/>
            <a:lstStyle/>
            <a:p>
              <a:endParaRPr lang="en-IE"/>
            </a:p>
          </p:txBody>
        </p:sp>
        <p:sp>
          <p:nvSpPr>
            <p:cNvPr id="25" name="TextBox 25"/>
            <p:cNvSpPr txBox="1"/>
            <p:nvPr/>
          </p:nvSpPr>
          <p:spPr>
            <a:xfrm>
              <a:off x="0" y="-47625"/>
              <a:ext cx="1293365" cy="1213457"/>
            </a:xfrm>
            <a:prstGeom prst="rect">
              <a:avLst/>
            </a:prstGeom>
          </p:spPr>
          <p:txBody>
            <a:bodyPr lIns="50800" tIns="50800" rIns="50800" bIns="50800" rtlCol="0" anchor="ctr"/>
            <a:lstStyle/>
            <a:p>
              <a:pPr algn="ctr">
                <a:lnSpc>
                  <a:spcPts val="3359"/>
                </a:lnSpc>
              </a:pPr>
              <a:endParaRPr/>
            </a:p>
          </p:txBody>
        </p:sp>
      </p:grpSp>
      <p:sp>
        <p:nvSpPr>
          <p:cNvPr id="26" name="Freeform 26"/>
          <p:cNvSpPr/>
          <p:nvPr/>
        </p:nvSpPr>
        <p:spPr>
          <a:xfrm>
            <a:off x="12677088" y="1573141"/>
            <a:ext cx="3396831" cy="3337637"/>
          </a:xfrm>
          <a:custGeom>
            <a:avLst/>
            <a:gdLst/>
            <a:ahLst/>
            <a:cxnLst/>
            <a:rect l="l" t="t" r="r" b="b"/>
            <a:pathLst>
              <a:path w="3396831" h="3337637">
                <a:moveTo>
                  <a:pt x="0" y="0"/>
                </a:moveTo>
                <a:lnTo>
                  <a:pt x="3396831" y="0"/>
                </a:lnTo>
                <a:lnTo>
                  <a:pt x="3396831" y="3337638"/>
                </a:lnTo>
                <a:lnTo>
                  <a:pt x="0" y="3337638"/>
                </a:lnTo>
                <a:lnTo>
                  <a:pt x="0" y="0"/>
                </a:lnTo>
                <a:close/>
              </a:path>
            </a:pathLst>
          </a:custGeom>
          <a:blipFill>
            <a:blip r:embed="rId2"/>
            <a:stretch>
              <a:fillRect/>
            </a:stretch>
          </a:blipFill>
        </p:spPr>
        <p:txBody>
          <a:bodyPr/>
          <a:lstStyle/>
          <a:p>
            <a:endParaRPr lang="en-IE"/>
          </a:p>
        </p:txBody>
      </p:sp>
    </p:spTree>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rot="2881305">
            <a:off x="-1526227" y="617365"/>
            <a:ext cx="8413576" cy="8131974"/>
          </a:xfrm>
          <a:custGeom>
            <a:avLst/>
            <a:gdLst/>
            <a:ahLst/>
            <a:cxnLst/>
            <a:rect l="l" t="t" r="r" b="b"/>
            <a:pathLst>
              <a:path w="8413576" h="8131974">
                <a:moveTo>
                  <a:pt x="0" y="0"/>
                </a:moveTo>
                <a:lnTo>
                  <a:pt x="8413577" y="0"/>
                </a:lnTo>
                <a:lnTo>
                  <a:pt x="8413577" y="8131974"/>
                </a:lnTo>
                <a:lnTo>
                  <a:pt x="0" y="8131974"/>
                </a:lnTo>
                <a:lnTo>
                  <a:pt x="0" y="0"/>
                </a:lnTo>
                <a:close/>
              </a:path>
            </a:pathLst>
          </a:custGeom>
          <a:blipFill>
            <a:blip r:embed="rId2">
              <a:alphaModFix amt="40000"/>
            </a:blip>
            <a:stretch>
              <a:fillRect/>
            </a:stretch>
          </a:blipFill>
        </p:spPr>
        <p:txBody>
          <a:bodyPr/>
          <a:lstStyle/>
          <a:p>
            <a:endParaRPr lang="en-IE"/>
          </a:p>
        </p:txBody>
      </p:sp>
      <p:sp>
        <p:nvSpPr>
          <p:cNvPr id="3" name="Freeform 3"/>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E"/>
          </a:p>
        </p:txBody>
      </p:sp>
      <p:sp>
        <p:nvSpPr>
          <p:cNvPr id="4" name="Freeform 4"/>
          <p:cNvSpPr/>
          <p:nvPr/>
        </p:nvSpPr>
        <p:spPr>
          <a:xfrm rot="2881305">
            <a:off x="13482223" y="165290"/>
            <a:ext cx="4225284" cy="4083864"/>
          </a:xfrm>
          <a:custGeom>
            <a:avLst/>
            <a:gdLst/>
            <a:ahLst/>
            <a:cxnLst/>
            <a:rect l="l" t="t" r="r" b="b"/>
            <a:pathLst>
              <a:path w="4225284" h="4083864">
                <a:moveTo>
                  <a:pt x="0" y="0"/>
                </a:moveTo>
                <a:lnTo>
                  <a:pt x="4225283" y="0"/>
                </a:lnTo>
                <a:lnTo>
                  <a:pt x="4225283" y="4083864"/>
                </a:lnTo>
                <a:lnTo>
                  <a:pt x="0" y="4083864"/>
                </a:lnTo>
                <a:lnTo>
                  <a:pt x="0" y="0"/>
                </a:lnTo>
                <a:close/>
              </a:path>
            </a:pathLst>
          </a:custGeom>
          <a:blipFill>
            <a:blip r:embed="rId2">
              <a:alphaModFix amt="40000"/>
            </a:blip>
            <a:stretch>
              <a:fillRect/>
            </a:stretch>
          </a:blipFill>
        </p:spPr>
        <p:txBody>
          <a:bodyPr/>
          <a:lstStyle/>
          <a:p>
            <a:endParaRPr lang="en-IE"/>
          </a:p>
        </p:txBody>
      </p:sp>
      <p:sp>
        <p:nvSpPr>
          <p:cNvPr id="5" name="Freeform 5"/>
          <p:cNvSpPr/>
          <p:nvPr/>
        </p:nvSpPr>
        <p:spPr>
          <a:xfrm>
            <a:off x="7429626" y="684406"/>
            <a:ext cx="7997893" cy="7997893"/>
          </a:xfrm>
          <a:custGeom>
            <a:avLst/>
            <a:gdLst/>
            <a:ahLst/>
            <a:cxnLst/>
            <a:rect l="l" t="t" r="r" b="b"/>
            <a:pathLst>
              <a:path w="7997893" h="7997893">
                <a:moveTo>
                  <a:pt x="0" y="0"/>
                </a:moveTo>
                <a:lnTo>
                  <a:pt x="7997893" y="0"/>
                </a:lnTo>
                <a:lnTo>
                  <a:pt x="7997893" y="7997893"/>
                </a:lnTo>
                <a:lnTo>
                  <a:pt x="0" y="799789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E"/>
          </a:p>
        </p:txBody>
      </p:sp>
      <p:sp>
        <p:nvSpPr>
          <p:cNvPr id="6" name="Freeform 6"/>
          <p:cNvSpPr/>
          <p:nvPr/>
        </p:nvSpPr>
        <p:spPr>
          <a:xfrm>
            <a:off x="5022979" y="684406"/>
            <a:ext cx="2067306" cy="1626483"/>
          </a:xfrm>
          <a:custGeom>
            <a:avLst/>
            <a:gdLst/>
            <a:ahLst/>
            <a:cxnLst/>
            <a:rect l="l" t="t" r="r" b="b"/>
            <a:pathLst>
              <a:path w="2067306" h="1626483">
                <a:moveTo>
                  <a:pt x="0" y="0"/>
                </a:moveTo>
                <a:lnTo>
                  <a:pt x="2067306" y="0"/>
                </a:lnTo>
                <a:lnTo>
                  <a:pt x="2067306" y="1626483"/>
                </a:lnTo>
                <a:lnTo>
                  <a:pt x="0" y="1626483"/>
                </a:lnTo>
                <a:lnTo>
                  <a:pt x="0" y="0"/>
                </a:lnTo>
                <a:close/>
              </a:path>
            </a:pathLst>
          </a:custGeom>
          <a:blipFill>
            <a:blip r:embed="rId7"/>
            <a:stretch>
              <a:fillRect/>
            </a:stretch>
          </a:blipFill>
        </p:spPr>
        <p:txBody>
          <a:bodyPr/>
          <a:lstStyle/>
          <a:p>
            <a:endParaRPr lang="en-IE"/>
          </a:p>
        </p:txBody>
      </p:sp>
      <p:sp>
        <p:nvSpPr>
          <p:cNvPr id="7" name="Freeform 7"/>
          <p:cNvSpPr/>
          <p:nvPr/>
        </p:nvSpPr>
        <p:spPr>
          <a:xfrm>
            <a:off x="15906293" y="7034549"/>
            <a:ext cx="1682953" cy="1647749"/>
          </a:xfrm>
          <a:custGeom>
            <a:avLst/>
            <a:gdLst/>
            <a:ahLst/>
            <a:cxnLst/>
            <a:rect l="l" t="t" r="r" b="b"/>
            <a:pathLst>
              <a:path w="1682953" h="1647749">
                <a:moveTo>
                  <a:pt x="0" y="0"/>
                </a:moveTo>
                <a:lnTo>
                  <a:pt x="1682953" y="0"/>
                </a:lnTo>
                <a:lnTo>
                  <a:pt x="1682953" y="1647750"/>
                </a:lnTo>
                <a:lnTo>
                  <a:pt x="0" y="1647750"/>
                </a:lnTo>
                <a:lnTo>
                  <a:pt x="0" y="0"/>
                </a:lnTo>
                <a:close/>
              </a:path>
            </a:pathLst>
          </a:custGeom>
          <a:blipFill>
            <a:blip r:embed="rId8"/>
            <a:stretch>
              <a:fillRect/>
            </a:stretch>
          </a:blipFill>
        </p:spPr>
        <p:txBody>
          <a:bodyPr/>
          <a:lstStyle/>
          <a:p>
            <a:endParaRPr lang="en-IE"/>
          </a:p>
        </p:txBody>
      </p:sp>
      <p:sp>
        <p:nvSpPr>
          <p:cNvPr id="8" name="TextBox 8"/>
          <p:cNvSpPr txBox="1"/>
          <p:nvPr/>
        </p:nvSpPr>
        <p:spPr>
          <a:xfrm>
            <a:off x="1353060" y="4048125"/>
            <a:ext cx="4703572" cy="1095375"/>
          </a:xfrm>
          <a:prstGeom prst="rect">
            <a:avLst/>
          </a:prstGeom>
        </p:spPr>
        <p:txBody>
          <a:bodyPr lIns="0" tIns="0" rIns="0" bIns="0" rtlCol="0" anchor="t">
            <a:spAutoFit/>
          </a:bodyPr>
          <a:lstStyle/>
          <a:p>
            <a:pPr marL="0" lvl="0" indent="0" algn="l">
              <a:lnSpc>
                <a:spcPts val="8640"/>
              </a:lnSpc>
              <a:spcBef>
                <a:spcPct val="0"/>
              </a:spcBef>
            </a:pPr>
            <a:r>
              <a:rPr lang="en-US" sz="7200">
                <a:solidFill>
                  <a:srgbClr val="1A347B"/>
                </a:solidFill>
                <a:latin typeface="Waterlily"/>
                <a:ea typeface="Waterlily"/>
                <a:cs typeface="Waterlily"/>
                <a:sym typeface="Waterlily"/>
              </a:rPr>
              <a:t>Maze Game!</a:t>
            </a:r>
          </a:p>
        </p:txBody>
      </p:sp>
      <p:sp>
        <p:nvSpPr>
          <p:cNvPr id="9" name="TextBox 9"/>
          <p:cNvSpPr txBox="1"/>
          <p:nvPr/>
        </p:nvSpPr>
        <p:spPr>
          <a:xfrm>
            <a:off x="1341054" y="5695345"/>
            <a:ext cx="3681925" cy="1365885"/>
          </a:xfrm>
          <a:prstGeom prst="rect">
            <a:avLst/>
          </a:prstGeom>
        </p:spPr>
        <p:txBody>
          <a:bodyPr lIns="0" tIns="0" rIns="0" bIns="0" rtlCol="0" anchor="t">
            <a:spAutoFit/>
          </a:bodyPr>
          <a:lstStyle/>
          <a:p>
            <a:pPr algn="l">
              <a:lnSpc>
                <a:spcPts val="3600"/>
              </a:lnSpc>
            </a:pPr>
            <a:r>
              <a:rPr lang="en-US" sz="2400">
                <a:solidFill>
                  <a:srgbClr val="0F1A38"/>
                </a:solidFill>
                <a:latin typeface="Hagrid Text"/>
                <a:ea typeface="Hagrid Text"/>
                <a:cs typeface="Hagrid Text"/>
                <a:sym typeface="Hagrid Text"/>
              </a:rPr>
              <a:t>Lorem ipsum dolor sit amet, consectetur adipiscing elit.</a:t>
            </a:r>
          </a:p>
        </p:txBody>
      </p:sp>
      <p:sp>
        <p:nvSpPr>
          <p:cNvPr id="10" name="TextBox 10"/>
          <p:cNvSpPr txBox="1"/>
          <p:nvPr/>
        </p:nvSpPr>
        <p:spPr>
          <a:xfrm>
            <a:off x="15882879" y="4920421"/>
            <a:ext cx="1706366" cy="1721298"/>
          </a:xfrm>
          <a:prstGeom prst="rect">
            <a:avLst/>
          </a:prstGeom>
        </p:spPr>
        <p:txBody>
          <a:bodyPr lIns="0" tIns="0" rIns="0" bIns="0" rtlCol="0" anchor="t">
            <a:spAutoFit/>
          </a:bodyPr>
          <a:lstStyle/>
          <a:p>
            <a:pPr marL="0" lvl="0" indent="0" algn="ctr">
              <a:lnSpc>
                <a:spcPts val="13577"/>
              </a:lnSpc>
              <a:spcBef>
                <a:spcPct val="0"/>
              </a:spcBef>
            </a:pPr>
            <a:r>
              <a:rPr lang="en-US" sz="11314">
                <a:solidFill>
                  <a:srgbClr val="FF4F63"/>
                </a:solidFill>
                <a:latin typeface="Waterlily"/>
                <a:ea typeface="Waterlily"/>
                <a:cs typeface="Waterlily"/>
                <a:sym typeface="Waterlily"/>
              </a:rPr>
              <a:t>!</a:t>
            </a:r>
          </a:p>
        </p:txBody>
      </p:sp>
    </p:spTree>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rot="2881305">
            <a:off x="-1539832" y="-654537"/>
            <a:ext cx="8413576" cy="8131974"/>
          </a:xfrm>
          <a:custGeom>
            <a:avLst/>
            <a:gdLst/>
            <a:ahLst/>
            <a:cxnLst/>
            <a:rect l="l" t="t" r="r" b="b"/>
            <a:pathLst>
              <a:path w="8413576" h="8131974">
                <a:moveTo>
                  <a:pt x="0" y="0"/>
                </a:moveTo>
                <a:lnTo>
                  <a:pt x="8413576" y="0"/>
                </a:lnTo>
                <a:lnTo>
                  <a:pt x="8413576" y="8131974"/>
                </a:lnTo>
                <a:lnTo>
                  <a:pt x="0" y="8131974"/>
                </a:lnTo>
                <a:lnTo>
                  <a:pt x="0" y="0"/>
                </a:lnTo>
                <a:close/>
              </a:path>
            </a:pathLst>
          </a:custGeom>
          <a:blipFill>
            <a:blip r:embed="rId2">
              <a:alphaModFix amt="40000"/>
            </a:blip>
            <a:stretch>
              <a:fillRect/>
            </a:stretch>
          </a:blipFill>
        </p:spPr>
        <p:txBody>
          <a:bodyPr/>
          <a:lstStyle/>
          <a:p>
            <a:endParaRPr lang="en-IE"/>
          </a:p>
        </p:txBody>
      </p:sp>
      <p:sp>
        <p:nvSpPr>
          <p:cNvPr id="3" name="Freeform 3"/>
          <p:cNvSpPr/>
          <p:nvPr/>
        </p:nvSpPr>
        <p:spPr>
          <a:xfrm rot="1200574">
            <a:off x="12245948" y="-215068"/>
            <a:ext cx="7073868" cy="6837106"/>
          </a:xfrm>
          <a:custGeom>
            <a:avLst/>
            <a:gdLst/>
            <a:ahLst/>
            <a:cxnLst/>
            <a:rect l="l" t="t" r="r" b="b"/>
            <a:pathLst>
              <a:path w="7073868" h="6837106">
                <a:moveTo>
                  <a:pt x="0" y="0"/>
                </a:moveTo>
                <a:lnTo>
                  <a:pt x="7073868" y="0"/>
                </a:lnTo>
                <a:lnTo>
                  <a:pt x="7073868" y="6837106"/>
                </a:lnTo>
                <a:lnTo>
                  <a:pt x="0" y="6837106"/>
                </a:lnTo>
                <a:lnTo>
                  <a:pt x="0" y="0"/>
                </a:lnTo>
                <a:close/>
              </a:path>
            </a:pathLst>
          </a:custGeom>
          <a:blipFill>
            <a:blip r:embed="rId2">
              <a:alphaModFix amt="40000"/>
            </a:blip>
            <a:stretch>
              <a:fillRect/>
            </a:stretch>
          </a:blipFill>
        </p:spPr>
        <p:txBody>
          <a:bodyPr/>
          <a:lstStyle/>
          <a:p>
            <a:endParaRPr lang="en-IE"/>
          </a:p>
        </p:txBody>
      </p:sp>
      <p:grpSp>
        <p:nvGrpSpPr>
          <p:cNvPr id="4" name="Group 4"/>
          <p:cNvGrpSpPr/>
          <p:nvPr/>
        </p:nvGrpSpPr>
        <p:grpSpPr>
          <a:xfrm>
            <a:off x="847845" y="2167680"/>
            <a:ext cx="5326200" cy="3619395"/>
            <a:chOff x="0" y="0"/>
            <a:chExt cx="7101600" cy="4825859"/>
          </a:xfrm>
        </p:grpSpPr>
        <p:pic>
          <p:nvPicPr>
            <p:cNvPr id="5" name="Picture 5"/>
            <p:cNvPicPr>
              <a:picLocks noChangeAspect="1"/>
            </p:cNvPicPr>
            <p:nvPr/>
          </p:nvPicPr>
          <p:blipFill>
            <a:blip r:embed="rId3"/>
            <a:srcRect t="17679" b="17679"/>
            <a:stretch>
              <a:fillRect/>
            </a:stretch>
          </p:blipFill>
          <p:spPr>
            <a:xfrm>
              <a:off x="0" y="0"/>
              <a:ext cx="7101600" cy="4825859"/>
            </a:xfrm>
            <a:prstGeom prst="rect">
              <a:avLst/>
            </a:prstGeom>
          </p:spPr>
        </p:pic>
      </p:grpSp>
      <p:grpSp>
        <p:nvGrpSpPr>
          <p:cNvPr id="6" name="Group 6"/>
          <p:cNvGrpSpPr/>
          <p:nvPr/>
        </p:nvGrpSpPr>
        <p:grpSpPr>
          <a:xfrm>
            <a:off x="1223307" y="2455268"/>
            <a:ext cx="4575277" cy="3044218"/>
            <a:chOff x="0" y="0"/>
            <a:chExt cx="6100369" cy="4058958"/>
          </a:xfrm>
        </p:grpSpPr>
        <p:pic>
          <p:nvPicPr>
            <p:cNvPr id="7" name="Picture 7"/>
            <p:cNvPicPr>
              <a:picLocks noChangeAspect="1"/>
            </p:cNvPicPr>
            <p:nvPr/>
          </p:nvPicPr>
          <p:blipFill>
            <a:blip r:embed="rId4"/>
            <a:srcRect t="66" b="66"/>
            <a:stretch>
              <a:fillRect/>
            </a:stretch>
          </p:blipFill>
          <p:spPr>
            <a:xfrm>
              <a:off x="0" y="0"/>
              <a:ext cx="6100369" cy="4058958"/>
            </a:xfrm>
            <a:prstGeom prst="rect">
              <a:avLst/>
            </a:prstGeom>
          </p:spPr>
        </p:pic>
      </p:grpSp>
      <p:grpSp>
        <p:nvGrpSpPr>
          <p:cNvPr id="8" name="Group 8"/>
          <p:cNvGrpSpPr/>
          <p:nvPr/>
        </p:nvGrpSpPr>
        <p:grpSpPr>
          <a:xfrm>
            <a:off x="6478935" y="2167680"/>
            <a:ext cx="5326200" cy="3619395"/>
            <a:chOff x="0" y="0"/>
            <a:chExt cx="7101600" cy="4825859"/>
          </a:xfrm>
        </p:grpSpPr>
        <p:pic>
          <p:nvPicPr>
            <p:cNvPr id="9" name="Picture 9"/>
            <p:cNvPicPr>
              <a:picLocks noChangeAspect="1"/>
            </p:cNvPicPr>
            <p:nvPr/>
          </p:nvPicPr>
          <p:blipFill>
            <a:blip r:embed="rId3"/>
            <a:srcRect t="17679" b="17679"/>
            <a:stretch>
              <a:fillRect/>
            </a:stretch>
          </p:blipFill>
          <p:spPr>
            <a:xfrm>
              <a:off x="0" y="0"/>
              <a:ext cx="7101600" cy="4825859"/>
            </a:xfrm>
            <a:prstGeom prst="rect">
              <a:avLst/>
            </a:prstGeom>
          </p:spPr>
        </p:pic>
      </p:grpSp>
      <p:grpSp>
        <p:nvGrpSpPr>
          <p:cNvPr id="10" name="Group 10"/>
          <p:cNvGrpSpPr/>
          <p:nvPr/>
        </p:nvGrpSpPr>
        <p:grpSpPr>
          <a:xfrm>
            <a:off x="6854396" y="2455268"/>
            <a:ext cx="4575277" cy="3044218"/>
            <a:chOff x="0" y="0"/>
            <a:chExt cx="6100369" cy="4058958"/>
          </a:xfrm>
        </p:grpSpPr>
        <p:pic>
          <p:nvPicPr>
            <p:cNvPr id="11" name="Picture 11"/>
            <p:cNvPicPr>
              <a:picLocks noChangeAspect="1"/>
            </p:cNvPicPr>
            <p:nvPr/>
          </p:nvPicPr>
          <p:blipFill>
            <a:blip r:embed="rId5"/>
            <a:srcRect l="7729" r="7729"/>
            <a:stretch>
              <a:fillRect/>
            </a:stretch>
          </p:blipFill>
          <p:spPr>
            <a:xfrm>
              <a:off x="0" y="0"/>
              <a:ext cx="6100369" cy="4058958"/>
            </a:xfrm>
            <a:prstGeom prst="rect">
              <a:avLst/>
            </a:prstGeom>
          </p:spPr>
        </p:pic>
      </p:grpSp>
      <p:sp>
        <p:nvSpPr>
          <p:cNvPr id="12" name="Freeform 12"/>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6">
              <a:alphaModFix amt="60000"/>
              <a:extLst>
                <a:ext uri="{96DAC541-7B7A-43D3-8B79-37D633B846F1}">
                  <asvg:svgBlip xmlns:asvg="http://schemas.microsoft.com/office/drawing/2016/SVG/main" r:embed="rId7"/>
                </a:ext>
              </a:extLst>
            </a:blip>
            <a:stretch>
              <a:fillRect/>
            </a:stretch>
          </a:blipFill>
        </p:spPr>
        <p:txBody>
          <a:bodyPr/>
          <a:lstStyle/>
          <a:p>
            <a:endParaRPr lang="en-IE"/>
          </a:p>
        </p:txBody>
      </p:sp>
      <p:grpSp>
        <p:nvGrpSpPr>
          <p:cNvPr id="13" name="Group 13"/>
          <p:cNvGrpSpPr/>
          <p:nvPr/>
        </p:nvGrpSpPr>
        <p:grpSpPr>
          <a:xfrm>
            <a:off x="847845" y="6019679"/>
            <a:ext cx="5326200" cy="3619395"/>
            <a:chOff x="0" y="0"/>
            <a:chExt cx="7101600" cy="4825859"/>
          </a:xfrm>
        </p:grpSpPr>
        <p:pic>
          <p:nvPicPr>
            <p:cNvPr id="14" name="Picture 14"/>
            <p:cNvPicPr>
              <a:picLocks noChangeAspect="1"/>
            </p:cNvPicPr>
            <p:nvPr/>
          </p:nvPicPr>
          <p:blipFill>
            <a:blip r:embed="rId3"/>
            <a:srcRect t="17679" b="17679"/>
            <a:stretch>
              <a:fillRect/>
            </a:stretch>
          </p:blipFill>
          <p:spPr>
            <a:xfrm>
              <a:off x="0" y="0"/>
              <a:ext cx="7101600" cy="4825859"/>
            </a:xfrm>
            <a:prstGeom prst="rect">
              <a:avLst/>
            </a:prstGeom>
          </p:spPr>
        </p:pic>
      </p:grpSp>
      <p:grpSp>
        <p:nvGrpSpPr>
          <p:cNvPr id="15" name="Group 15"/>
          <p:cNvGrpSpPr/>
          <p:nvPr/>
        </p:nvGrpSpPr>
        <p:grpSpPr>
          <a:xfrm>
            <a:off x="1223307" y="6307267"/>
            <a:ext cx="4575277" cy="3044218"/>
            <a:chOff x="0" y="0"/>
            <a:chExt cx="6100369" cy="4058958"/>
          </a:xfrm>
        </p:grpSpPr>
        <p:pic>
          <p:nvPicPr>
            <p:cNvPr id="16" name="Picture 16"/>
            <p:cNvPicPr>
              <a:picLocks noChangeAspect="1"/>
            </p:cNvPicPr>
            <p:nvPr/>
          </p:nvPicPr>
          <p:blipFill>
            <a:blip r:embed="rId8"/>
            <a:srcRect t="6665" r="25660" b="19093"/>
            <a:stretch>
              <a:fillRect/>
            </a:stretch>
          </p:blipFill>
          <p:spPr>
            <a:xfrm>
              <a:off x="0" y="0"/>
              <a:ext cx="6100369" cy="4058958"/>
            </a:xfrm>
            <a:prstGeom prst="rect">
              <a:avLst/>
            </a:prstGeom>
          </p:spPr>
        </p:pic>
      </p:grpSp>
      <p:grpSp>
        <p:nvGrpSpPr>
          <p:cNvPr id="17" name="Group 17"/>
          <p:cNvGrpSpPr/>
          <p:nvPr/>
        </p:nvGrpSpPr>
        <p:grpSpPr>
          <a:xfrm>
            <a:off x="6478935" y="6019679"/>
            <a:ext cx="5326200" cy="3619395"/>
            <a:chOff x="0" y="0"/>
            <a:chExt cx="7101600" cy="4825859"/>
          </a:xfrm>
        </p:grpSpPr>
        <p:pic>
          <p:nvPicPr>
            <p:cNvPr id="18" name="Picture 18"/>
            <p:cNvPicPr>
              <a:picLocks noChangeAspect="1"/>
            </p:cNvPicPr>
            <p:nvPr/>
          </p:nvPicPr>
          <p:blipFill>
            <a:blip r:embed="rId3"/>
            <a:srcRect t="17679" b="17679"/>
            <a:stretch>
              <a:fillRect/>
            </a:stretch>
          </p:blipFill>
          <p:spPr>
            <a:xfrm>
              <a:off x="0" y="0"/>
              <a:ext cx="7101600" cy="4825859"/>
            </a:xfrm>
            <a:prstGeom prst="rect">
              <a:avLst/>
            </a:prstGeom>
          </p:spPr>
        </p:pic>
      </p:grpSp>
      <p:grpSp>
        <p:nvGrpSpPr>
          <p:cNvPr id="19" name="Group 19"/>
          <p:cNvGrpSpPr/>
          <p:nvPr/>
        </p:nvGrpSpPr>
        <p:grpSpPr>
          <a:xfrm>
            <a:off x="6854396" y="6307267"/>
            <a:ext cx="4575277" cy="3044218"/>
            <a:chOff x="0" y="0"/>
            <a:chExt cx="6100369" cy="4058958"/>
          </a:xfrm>
        </p:grpSpPr>
        <p:pic>
          <p:nvPicPr>
            <p:cNvPr id="20" name="Picture 20"/>
            <p:cNvPicPr>
              <a:picLocks noChangeAspect="1"/>
            </p:cNvPicPr>
            <p:nvPr/>
          </p:nvPicPr>
          <p:blipFill>
            <a:blip r:embed="rId9"/>
            <a:srcRect l="7729" r="7729"/>
            <a:stretch>
              <a:fillRect/>
            </a:stretch>
          </p:blipFill>
          <p:spPr>
            <a:xfrm>
              <a:off x="0" y="0"/>
              <a:ext cx="6100369" cy="4058958"/>
            </a:xfrm>
            <a:prstGeom prst="rect">
              <a:avLst/>
            </a:prstGeom>
          </p:spPr>
        </p:pic>
      </p:grpSp>
      <p:grpSp>
        <p:nvGrpSpPr>
          <p:cNvPr id="21" name="Group 21"/>
          <p:cNvGrpSpPr/>
          <p:nvPr/>
        </p:nvGrpSpPr>
        <p:grpSpPr>
          <a:xfrm>
            <a:off x="12113955" y="2167680"/>
            <a:ext cx="5326200" cy="7471394"/>
            <a:chOff x="0" y="0"/>
            <a:chExt cx="7101600" cy="9961858"/>
          </a:xfrm>
        </p:grpSpPr>
        <p:pic>
          <p:nvPicPr>
            <p:cNvPr id="22" name="Picture 22"/>
            <p:cNvPicPr>
              <a:picLocks noChangeAspect="1"/>
            </p:cNvPicPr>
            <p:nvPr/>
          </p:nvPicPr>
          <p:blipFill>
            <a:blip r:embed="rId3"/>
            <a:srcRect l="12529" r="12529"/>
            <a:stretch>
              <a:fillRect/>
            </a:stretch>
          </p:blipFill>
          <p:spPr>
            <a:xfrm>
              <a:off x="0" y="0"/>
              <a:ext cx="7101600" cy="9961858"/>
            </a:xfrm>
            <a:prstGeom prst="rect">
              <a:avLst/>
            </a:prstGeom>
          </p:spPr>
        </p:pic>
      </p:grpSp>
      <p:grpSp>
        <p:nvGrpSpPr>
          <p:cNvPr id="23" name="Group 23"/>
          <p:cNvGrpSpPr/>
          <p:nvPr/>
        </p:nvGrpSpPr>
        <p:grpSpPr>
          <a:xfrm>
            <a:off x="12489416" y="2455268"/>
            <a:ext cx="4575277" cy="6896217"/>
            <a:chOff x="0" y="0"/>
            <a:chExt cx="6100369" cy="9194956"/>
          </a:xfrm>
        </p:grpSpPr>
        <p:pic>
          <p:nvPicPr>
            <p:cNvPr id="24" name="Picture 24"/>
            <p:cNvPicPr>
              <a:picLocks noChangeAspect="1"/>
            </p:cNvPicPr>
            <p:nvPr/>
          </p:nvPicPr>
          <p:blipFill>
            <a:blip r:embed="rId10"/>
            <a:srcRect l="9012" t="6884" r="13322" b="5612"/>
            <a:stretch>
              <a:fillRect/>
            </a:stretch>
          </p:blipFill>
          <p:spPr>
            <a:xfrm>
              <a:off x="0" y="0"/>
              <a:ext cx="6100369" cy="9194956"/>
            </a:xfrm>
            <a:prstGeom prst="rect">
              <a:avLst/>
            </a:prstGeom>
          </p:spPr>
        </p:pic>
      </p:grpSp>
      <p:sp>
        <p:nvSpPr>
          <p:cNvPr id="25" name="TextBox 25"/>
          <p:cNvSpPr txBox="1"/>
          <p:nvPr/>
        </p:nvSpPr>
        <p:spPr>
          <a:xfrm>
            <a:off x="6478935" y="548430"/>
            <a:ext cx="4703572" cy="1095375"/>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Gallery 01</a:t>
            </a:r>
          </a:p>
        </p:txBody>
      </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46007-79F2-30F8-DDB0-C2789897AC71}"/>
            </a:ext>
          </a:extLst>
        </p:cNvPr>
        <p:cNvGrpSpPr/>
        <p:nvPr/>
      </p:nvGrpSpPr>
      <p:grpSpPr>
        <a:xfrm>
          <a:off x="0" y="0"/>
          <a:ext cx="0" cy="0"/>
          <a:chOff x="0" y="0"/>
          <a:chExt cx="0" cy="0"/>
        </a:xfrm>
      </p:grpSpPr>
      <p:sp>
        <p:nvSpPr>
          <p:cNvPr id="2" name="Freeform 5">
            <a:extLst>
              <a:ext uri="{FF2B5EF4-FFF2-40B4-BE49-F238E27FC236}">
                <a16:creationId xmlns:a16="http://schemas.microsoft.com/office/drawing/2014/main" id="{D8A19FA1-AB15-AB35-A0BC-222E79F458C1}"/>
              </a:ext>
            </a:extLst>
          </p:cNvPr>
          <p:cNvSpPr/>
          <p:nvPr/>
        </p:nvSpPr>
        <p:spPr>
          <a:xfrm rot="-1733480">
            <a:off x="286858" y="-1339798"/>
            <a:ext cx="17238541" cy="12223693"/>
          </a:xfrm>
          <a:custGeom>
            <a:avLst/>
            <a:gdLst/>
            <a:ahLst/>
            <a:cxnLst/>
            <a:rect l="l" t="t" r="r" b="b"/>
            <a:pathLst>
              <a:path w="17238541" h="12223693">
                <a:moveTo>
                  <a:pt x="0" y="0"/>
                </a:moveTo>
                <a:lnTo>
                  <a:pt x="17238541" y="0"/>
                </a:lnTo>
                <a:lnTo>
                  <a:pt x="17238541" y="12223692"/>
                </a:lnTo>
                <a:lnTo>
                  <a:pt x="0" y="12223692"/>
                </a:lnTo>
                <a:lnTo>
                  <a:pt x="0" y="0"/>
                </a:lnTo>
                <a:close/>
              </a:path>
            </a:pathLst>
          </a:custGeom>
          <a:blipFill>
            <a:blip r:embed="rId2">
              <a:extLst>
                <a:ext uri="{96DAC541-7B7A-43D3-8B79-37D633B846F1}">
                  <asvg:svgBlip xmlns:asvg="http://schemas.microsoft.com/office/drawing/2016/SVG/main" r:embed="rId3"/>
                </a:ext>
              </a:extLst>
            </a:blip>
            <a:stretch>
              <a:fillRect/>
            </a:stretch>
          </a:blipFill>
          <a:ln>
            <a:noFill/>
          </a:ln>
          <a:effectLst/>
          <a:scene3d>
            <a:camera prst="orthographicFront">
              <a:rot lat="0" lon="0" rev="0"/>
            </a:camera>
            <a:lightRig rig="chilly" dir="t">
              <a:rot lat="0" lon="0" rev="18480000"/>
            </a:lightRig>
          </a:scene3d>
          <a:sp3d prstMaterial="clear">
            <a:bevelT h="63500"/>
          </a:sp3d>
        </p:spPr>
        <p:txBody>
          <a:bodyPr/>
          <a:lstStyle/>
          <a:p>
            <a:endParaRPr lang="en-IE"/>
          </a:p>
        </p:txBody>
      </p:sp>
      <p:sp>
        <p:nvSpPr>
          <p:cNvPr id="3" name="Freeform 3">
            <a:extLst>
              <a:ext uri="{FF2B5EF4-FFF2-40B4-BE49-F238E27FC236}">
                <a16:creationId xmlns:a16="http://schemas.microsoft.com/office/drawing/2014/main" id="{578A1EFB-EDAF-2D5D-F606-F3C63387A433}"/>
              </a:ext>
            </a:extLst>
          </p:cNvPr>
          <p:cNvSpPr/>
          <p:nvPr/>
        </p:nvSpPr>
        <p:spPr>
          <a:xfrm>
            <a:off x="-475743" y="8011303"/>
            <a:ext cx="18763743" cy="6139914"/>
          </a:xfrm>
          <a:custGeom>
            <a:avLst/>
            <a:gdLst/>
            <a:ahLst/>
            <a:cxnLst/>
            <a:rect l="l" t="t" r="r" b="b"/>
            <a:pathLst>
              <a:path w="18763743" h="6139914">
                <a:moveTo>
                  <a:pt x="0" y="0"/>
                </a:moveTo>
                <a:lnTo>
                  <a:pt x="18763743" y="0"/>
                </a:lnTo>
                <a:lnTo>
                  <a:pt x="18763743" y="6139914"/>
                </a:lnTo>
                <a:lnTo>
                  <a:pt x="0" y="6139914"/>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txBody>
          <a:bodyPr/>
          <a:lstStyle/>
          <a:p>
            <a:endParaRPr lang="en-IE"/>
          </a:p>
        </p:txBody>
      </p:sp>
      <p:grpSp>
        <p:nvGrpSpPr>
          <p:cNvPr id="4" name="Group 4">
            <a:extLst>
              <a:ext uri="{FF2B5EF4-FFF2-40B4-BE49-F238E27FC236}">
                <a16:creationId xmlns:a16="http://schemas.microsoft.com/office/drawing/2014/main" id="{6A227159-A08D-E19A-86B9-019BA846445A}"/>
              </a:ext>
            </a:extLst>
          </p:cNvPr>
          <p:cNvGrpSpPr/>
          <p:nvPr/>
        </p:nvGrpSpPr>
        <p:grpSpPr>
          <a:xfrm>
            <a:off x="15468600" y="-1159718"/>
            <a:ext cx="3682955" cy="3682955"/>
            <a:chOff x="0" y="0"/>
            <a:chExt cx="812800" cy="812800"/>
          </a:xfrm>
        </p:grpSpPr>
        <p:sp>
          <p:nvSpPr>
            <p:cNvPr id="5" name="Freeform 5">
              <a:extLst>
                <a:ext uri="{FF2B5EF4-FFF2-40B4-BE49-F238E27FC236}">
                  <a16:creationId xmlns:a16="http://schemas.microsoft.com/office/drawing/2014/main" id="{85A02215-6BE9-A46A-99F6-C7277CBE2DC8}"/>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E59">
                <a:alpha val="69804"/>
              </a:srgbClr>
            </a:solidFill>
          </p:spPr>
          <p:txBody>
            <a:bodyPr/>
            <a:lstStyle/>
            <a:p>
              <a:endParaRPr lang="en-IE"/>
            </a:p>
          </p:txBody>
        </p:sp>
        <p:sp>
          <p:nvSpPr>
            <p:cNvPr id="6" name="TextBox 6">
              <a:extLst>
                <a:ext uri="{FF2B5EF4-FFF2-40B4-BE49-F238E27FC236}">
                  <a16:creationId xmlns:a16="http://schemas.microsoft.com/office/drawing/2014/main" id="{B0A36DEA-236D-8A84-B800-B3AA6AF8D4F4}"/>
                </a:ext>
              </a:extLst>
            </p:cNvPr>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1" name="TextBox 11">
            <a:extLst>
              <a:ext uri="{FF2B5EF4-FFF2-40B4-BE49-F238E27FC236}">
                <a16:creationId xmlns:a16="http://schemas.microsoft.com/office/drawing/2014/main" id="{2780F5A3-78F8-6AED-22B6-0241496448D1}"/>
              </a:ext>
            </a:extLst>
          </p:cNvPr>
          <p:cNvSpPr txBox="1"/>
          <p:nvPr/>
        </p:nvSpPr>
        <p:spPr>
          <a:xfrm>
            <a:off x="1094980" y="1239973"/>
            <a:ext cx="15135620" cy="1102866"/>
          </a:xfrm>
          <a:prstGeom prst="rect">
            <a:avLst/>
          </a:prstGeom>
        </p:spPr>
        <p:txBody>
          <a:bodyPr wrap="square" lIns="0" tIns="0" rIns="0" bIns="0" rtlCol="0" anchor="t">
            <a:spAutoFit/>
          </a:bodyPr>
          <a:lstStyle/>
          <a:p>
            <a:pPr marL="0" lvl="0" indent="0" algn="l">
              <a:lnSpc>
                <a:spcPts val="8640"/>
              </a:lnSpc>
              <a:spcBef>
                <a:spcPct val="0"/>
              </a:spcBef>
            </a:pPr>
            <a:r>
              <a:rPr lang="en-US" sz="7200" dirty="0">
                <a:solidFill>
                  <a:srgbClr val="1A347B"/>
                </a:solidFill>
                <a:latin typeface="Waterlily"/>
                <a:ea typeface="Waterlily"/>
                <a:cs typeface="Waterlily"/>
                <a:sym typeface="Waterlily"/>
              </a:rPr>
              <a:t>Backstory - The curse of the Skybound </a:t>
            </a:r>
            <a:endParaRPr lang="en-US" sz="9600" dirty="0">
              <a:solidFill>
                <a:srgbClr val="1A347B"/>
              </a:solidFill>
              <a:latin typeface="Waterlily"/>
              <a:ea typeface="Waterlily"/>
              <a:cs typeface="Waterlily"/>
              <a:sym typeface="Waterlily"/>
            </a:endParaRPr>
          </a:p>
        </p:txBody>
      </p:sp>
      <p:sp>
        <p:nvSpPr>
          <p:cNvPr id="12" name="TextBox 12">
            <a:extLst>
              <a:ext uri="{FF2B5EF4-FFF2-40B4-BE49-F238E27FC236}">
                <a16:creationId xmlns:a16="http://schemas.microsoft.com/office/drawing/2014/main" id="{12E42AA4-9B4D-8B7D-8869-D135611727B6}"/>
              </a:ext>
            </a:extLst>
          </p:cNvPr>
          <p:cNvSpPr txBox="1"/>
          <p:nvPr/>
        </p:nvSpPr>
        <p:spPr>
          <a:xfrm>
            <a:off x="1081125" y="2718069"/>
            <a:ext cx="16573500" cy="5145191"/>
          </a:xfrm>
          <a:prstGeom prst="rect">
            <a:avLst/>
          </a:prstGeom>
        </p:spPr>
        <p:txBody>
          <a:bodyPr wrap="square" lIns="0" tIns="0" rIns="0" bIns="0" rtlCol="0" anchor="t">
            <a:spAutoFit/>
          </a:bodyPr>
          <a:lstStyle/>
          <a:p>
            <a:pPr algn="l">
              <a:lnSpc>
                <a:spcPts val="2700"/>
              </a:lnSpc>
            </a:pPr>
            <a:r>
              <a:rPr lang="en-GB" sz="1800" b="1" dirty="0">
                <a:solidFill>
                  <a:srgbClr val="0F1A38"/>
                </a:solidFill>
                <a:latin typeface="Hagrid Text"/>
                <a:ea typeface="Hagrid Text"/>
                <a:cs typeface="Hagrid Text"/>
                <a:sym typeface="Hagrid Text"/>
              </a:rPr>
              <a:t>Pat the Mag</a:t>
            </a:r>
            <a:r>
              <a:rPr lang="en-GB" sz="1800" dirty="0">
                <a:solidFill>
                  <a:srgbClr val="0F1A38"/>
                </a:solidFill>
                <a:latin typeface="Hagrid Text"/>
                <a:ea typeface="Hagrid Text"/>
                <a:cs typeface="Hagrid Text"/>
                <a:sym typeface="Hagrid Text"/>
              </a:rPr>
              <a:t>, a lone pirate, pursued the legend of the Skybound Gold—a treasure cursed by greed, said to be impossible to hold onto. </a:t>
            </a:r>
            <a:r>
              <a:rPr lang="en-GB" sz="1800" i="1" dirty="0">
                <a:solidFill>
                  <a:srgbClr val="0F1A38"/>
                </a:solidFill>
                <a:latin typeface="Hagrid Text"/>
                <a:ea typeface="Hagrid Text"/>
                <a:cs typeface="Hagrid Text"/>
                <a:sym typeface="Hagrid Text"/>
              </a:rPr>
              <a:t>"Whoever lays claim to it shall never rise without losing what they gained."  </a:t>
            </a:r>
            <a:r>
              <a:rPr lang="en-GB" sz="1800" dirty="0">
                <a:solidFill>
                  <a:srgbClr val="0F1A38"/>
                </a:solidFill>
                <a:latin typeface="Hagrid Text"/>
                <a:ea typeface="Hagrid Text"/>
                <a:cs typeface="Hagrid Text"/>
                <a:sym typeface="Hagrid Text"/>
              </a:rPr>
              <a:t>But Pat wasn’t driven by wealth; he sought freedom for his people, enslaved by the Marines and its abusive militia. With only his battered ship and a Jolly Roger featuring a Magpie, Pat vowed to gather enough treasure to buy his hometown’s sovereignty and break free from the Marines' grip.</a:t>
            </a:r>
          </a:p>
          <a:p>
            <a:pPr algn="l">
              <a:lnSpc>
                <a:spcPts val="2700"/>
              </a:lnSpc>
            </a:pPr>
            <a:endParaRPr lang="en-GB" dirty="0">
              <a:solidFill>
                <a:srgbClr val="0F1A38"/>
              </a:solidFill>
              <a:latin typeface="Hagrid Text"/>
              <a:ea typeface="Hagrid Text"/>
              <a:cs typeface="Hagrid Text"/>
              <a:sym typeface="Hagrid Text"/>
            </a:endParaRPr>
          </a:p>
          <a:p>
            <a:pPr algn="l">
              <a:lnSpc>
                <a:spcPts val="2700"/>
              </a:lnSpc>
            </a:pPr>
            <a:r>
              <a:rPr lang="en-GB" sz="1800" dirty="0">
                <a:solidFill>
                  <a:srgbClr val="0F1A38"/>
                </a:solidFill>
                <a:latin typeface="Hagrid Text"/>
                <a:ea typeface="Hagrid Text"/>
                <a:cs typeface="Hagrid Text"/>
                <a:sym typeface="Hagrid Text"/>
              </a:rPr>
              <a:t>Betrayal had already cost Pat dearly. A pirate he once trusted, stole five years’ worth of treasure, leaving Pat to drown in the wreckage of his ambitions. But Pat refused to give up. "If fate dares to lock away my fortunate, I'll rise like a rogue magpie—grabbing every shiny trinket to build my and my own people freedom."</a:t>
            </a:r>
          </a:p>
          <a:p>
            <a:pPr algn="l">
              <a:lnSpc>
                <a:spcPts val="2700"/>
              </a:lnSpc>
            </a:pPr>
            <a:endParaRPr lang="en-GB" dirty="0">
              <a:solidFill>
                <a:srgbClr val="0F1A38"/>
              </a:solidFill>
              <a:latin typeface="Hagrid Text"/>
              <a:ea typeface="Hagrid Text"/>
              <a:cs typeface="Hagrid Text"/>
              <a:sym typeface="Hagrid Text"/>
            </a:endParaRPr>
          </a:p>
          <a:p>
            <a:pPr algn="l">
              <a:lnSpc>
                <a:spcPts val="2700"/>
              </a:lnSpc>
            </a:pPr>
            <a:r>
              <a:rPr lang="en-GB" sz="1800" dirty="0">
                <a:solidFill>
                  <a:srgbClr val="0F1A38"/>
                </a:solidFill>
                <a:latin typeface="Hagrid Text"/>
                <a:ea typeface="Hagrid Text"/>
                <a:cs typeface="Hagrid Text"/>
                <a:sym typeface="Hagrid Text"/>
              </a:rPr>
              <a:t>Against all odds, Pat found the </a:t>
            </a:r>
            <a:r>
              <a:rPr lang="en-GB" sz="1800" b="1" dirty="0">
                <a:solidFill>
                  <a:srgbClr val="0F1A38"/>
                </a:solidFill>
                <a:latin typeface="Hagrid Text"/>
                <a:ea typeface="Hagrid Text"/>
                <a:cs typeface="Hagrid Text"/>
                <a:sym typeface="Hagrid Text"/>
              </a:rPr>
              <a:t>Skybound Gold</a:t>
            </a:r>
            <a:r>
              <a:rPr lang="en-GB" sz="1800" dirty="0">
                <a:solidFill>
                  <a:srgbClr val="0F1A38"/>
                </a:solidFill>
                <a:latin typeface="Hagrid Text"/>
                <a:ea typeface="Hagrid Text"/>
                <a:cs typeface="Hagrid Text"/>
                <a:sym typeface="Hagrid Text"/>
              </a:rPr>
              <a:t> on an unmarked island. But as soon as he touched the treasure, the curse activated, scattering his hard-earned gold every time he jumped. Worse, the Marines, led by his old betrayer—now a corrupt officer—have tracked him down.</a:t>
            </a:r>
          </a:p>
          <a:p>
            <a:pPr algn="l">
              <a:lnSpc>
                <a:spcPts val="2700"/>
              </a:lnSpc>
            </a:pPr>
            <a:endParaRPr lang="en-GB" dirty="0">
              <a:solidFill>
                <a:srgbClr val="0F1A38"/>
              </a:solidFill>
              <a:latin typeface="Hagrid Text"/>
              <a:ea typeface="Hagrid Text"/>
              <a:cs typeface="Hagrid Text"/>
              <a:sym typeface="Hagrid Text"/>
            </a:endParaRPr>
          </a:p>
          <a:p>
            <a:pPr algn="l">
              <a:lnSpc>
                <a:spcPts val="2700"/>
              </a:lnSpc>
            </a:pPr>
            <a:r>
              <a:rPr lang="en-GB" sz="1800" dirty="0">
                <a:solidFill>
                  <a:srgbClr val="0F1A38"/>
                </a:solidFill>
                <a:latin typeface="Hagrid Text"/>
                <a:ea typeface="Hagrid Text"/>
                <a:cs typeface="Hagrid Text"/>
                <a:sym typeface="Hagrid Text"/>
              </a:rPr>
              <a:t>With the curse dragging him down and enemies closing in, Pat must escape the island and secure enough gold to fulfil his dream of freeing his people.</a:t>
            </a:r>
            <a:endParaRPr lang="en-US" sz="1800" dirty="0">
              <a:solidFill>
                <a:srgbClr val="0F1A38"/>
              </a:solidFill>
              <a:latin typeface="Hagrid Text"/>
              <a:ea typeface="Hagrid Text"/>
              <a:cs typeface="Hagrid Text"/>
              <a:sym typeface="Hagrid Text"/>
            </a:endParaRPr>
          </a:p>
        </p:txBody>
      </p:sp>
    </p:spTree>
    <p:extLst>
      <p:ext uri="{BB962C8B-B14F-4D97-AF65-F5344CB8AC3E}">
        <p14:creationId xmlns:p14="http://schemas.microsoft.com/office/powerpoint/2010/main" val="3452458384"/>
      </p:ext>
    </p:extLst>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grpSp>
        <p:nvGrpSpPr>
          <p:cNvPr id="2" name="Group 2"/>
          <p:cNvGrpSpPr/>
          <p:nvPr/>
        </p:nvGrpSpPr>
        <p:grpSpPr>
          <a:xfrm>
            <a:off x="12494615" y="530643"/>
            <a:ext cx="5708232" cy="5708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E59">
                <a:alpha val="69804"/>
              </a:srgbClr>
            </a:solidFill>
          </p:spPr>
          <p:txBody>
            <a:bodyPr/>
            <a:lstStyle/>
            <a:p>
              <a:endParaRPr lang="en-IE"/>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rot="1200574">
            <a:off x="1160585" y="-1874384"/>
            <a:ext cx="10345148" cy="9998897"/>
          </a:xfrm>
          <a:custGeom>
            <a:avLst/>
            <a:gdLst/>
            <a:ahLst/>
            <a:cxnLst/>
            <a:rect l="l" t="t" r="r" b="b"/>
            <a:pathLst>
              <a:path w="10345148" h="9998897">
                <a:moveTo>
                  <a:pt x="0" y="0"/>
                </a:moveTo>
                <a:lnTo>
                  <a:pt x="10345148" y="0"/>
                </a:lnTo>
                <a:lnTo>
                  <a:pt x="10345148" y="9998897"/>
                </a:lnTo>
                <a:lnTo>
                  <a:pt x="0" y="9998897"/>
                </a:lnTo>
                <a:lnTo>
                  <a:pt x="0" y="0"/>
                </a:lnTo>
                <a:close/>
              </a:path>
            </a:pathLst>
          </a:custGeom>
          <a:blipFill>
            <a:blip r:embed="rId2">
              <a:alphaModFix amt="40000"/>
            </a:blip>
            <a:stretch>
              <a:fillRect/>
            </a:stretch>
          </a:blipFill>
        </p:spPr>
        <p:txBody>
          <a:bodyPr/>
          <a:lstStyle/>
          <a:p>
            <a:endParaRPr lang="en-IE"/>
          </a:p>
        </p:txBody>
      </p:sp>
      <p:grpSp>
        <p:nvGrpSpPr>
          <p:cNvPr id="6" name="Group 6"/>
          <p:cNvGrpSpPr/>
          <p:nvPr/>
        </p:nvGrpSpPr>
        <p:grpSpPr>
          <a:xfrm>
            <a:off x="0" y="0"/>
            <a:ext cx="5961120" cy="4050851"/>
            <a:chOff x="0" y="0"/>
            <a:chExt cx="7948160" cy="5401135"/>
          </a:xfrm>
        </p:grpSpPr>
        <p:pic>
          <p:nvPicPr>
            <p:cNvPr id="7" name="Picture 7"/>
            <p:cNvPicPr>
              <a:picLocks noChangeAspect="1"/>
            </p:cNvPicPr>
            <p:nvPr/>
          </p:nvPicPr>
          <p:blipFill>
            <a:blip r:embed="rId3"/>
            <a:srcRect t="17679" b="17679"/>
            <a:stretch>
              <a:fillRect/>
            </a:stretch>
          </p:blipFill>
          <p:spPr>
            <a:xfrm>
              <a:off x="0" y="0"/>
              <a:ext cx="7948160" cy="5401135"/>
            </a:xfrm>
            <a:prstGeom prst="rect">
              <a:avLst/>
            </a:prstGeom>
          </p:spPr>
        </p:pic>
      </p:grpSp>
      <p:grpSp>
        <p:nvGrpSpPr>
          <p:cNvPr id="8" name="Group 8"/>
          <p:cNvGrpSpPr/>
          <p:nvPr/>
        </p:nvGrpSpPr>
        <p:grpSpPr>
          <a:xfrm>
            <a:off x="420219" y="321871"/>
            <a:ext cx="5120682" cy="3407110"/>
            <a:chOff x="0" y="0"/>
            <a:chExt cx="6827576" cy="4542813"/>
          </a:xfrm>
        </p:grpSpPr>
        <p:pic>
          <p:nvPicPr>
            <p:cNvPr id="9" name="Picture 9"/>
            <p:cNvPicPr>
              <a:picLocks noChangeAspect="1"/>
            </p:cNvPicPr>
            <p:nvPr/>
          </p:nvPicPr>
          <p:blipFill>
            <a:blip r:embed="rId4"/>
            <a:srcRect t="97" b="97"/>
            <a:stretch>
              <a:fillRect/>
            </a:stretch>
          </p:blipFill>
          <p:spPr>
            <a:xfrm>
              <a:off x="0" y="0"/>
              <a:ext cx="6827576" cy="4542813"/>
            </a:xfrm>
            <a:prstGeom prst="rect">
              <a:avLst/>
            </a:prstGeom>
          </p:spPr>
        </p:pic>
      </p:grpSp>
      <p:sp>
        <p:nvSpPr>
          <p:cNvPr id="10" name="Freeform 10"/>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5">
              <a:alphaModFix amt="60000"/>
              <a:extLst>
                <a:ext uri="{96DAC541-7B7A-43D3-8B79-37D633B846F1}">
                  <asvg:svgBlip xmlns:asvg="http://schemas.microsoft.com/office/drawing/2016/SVG/main" r:embed="rId6"/>
                </a:ext>
              </a:extLst>
            </a:blip>
            <a:stretch>
              <a:fillRect/>
            </a:stretch>
          </a:blipFill>
        </p:spPr>
        <p:txBody>
          <a:bodyPr/>
          <a:lstStyle/>
          <a:p>
            <a:endParaRPr lang="en-IE"/>
          </a:p>
        </p:txBody>
      </p:sp>
      <p:grpSp>
        <p:nvGrpSpPr>
          <p:cNvPr id="11" name="Group 11"/>
          <p:cNvGrpSpPr/>
          <p:nvPr/>
        </p:nvGrpSpPr>
        <p:grpSpPr>
          <a:xfrm>
            <a:off x="6294531" y="1028700"/>
            <a:ext cx="5866710" cy="8229600"/>
            <a:chOff x="0" y="0"/>
            <a:chExt cx="7822279" cy="10972800"/>
          </a:xfrm>
        </p:grpSpPr>
        <p:pic>
          <p:nvPicPr>
            <p:cNvPr id="12" name="Picture 12"/>
            <p:cNvPicPr>
              <a:picLocks noChangeAspect="1"/>
            </p:cNvPicPr>
            <p:nvPr/>
          </p:nvPicPr>
          <p:blipFill>
            <a:blip r:embed="rId3"/>
            <a:srcRect l="12529" r="12529"/>
            <a:stretch>
              <a:fillRect/>
            </a:stretch>
          </p:blipFill>
          <p:spPr>
            <a:xfrm>
              <a:off x="0" y="0"/>
              <a:ext cx="7822279" cy="10972800"/>
            </a:xfrm>
            <a:prstGeom prst="rect">
              <a:avLst/>
            </a:prstGeom>
          </p:spPr>
        </p:pic>
      </p:grpSp>
      <p:grpSp>
        <p:nvGrpSpPr>
          <p:cNvPr id="13" name="Group 13"/>
          <p:cNvGrpSpPr/>
          <p:nvPr/>
        </p:nvGrpSpPr>
        <p:grpSpPr>
          <a:xfrm>
            <a:off x="6708094" y="1345473"/>
            <a:ext cx="5039582" cy="7596054"/>
            <a:chOff x="0" y="0"/>
            <a:chExt cx="6719443" cy="10128072"/>
          </a:xfrm>
        </p:grpSpPr>
        <p:pic>
          <p:nvPicPr>
            <p:cNvPr id="14" name="Picture 14"/>
            <p:cNvPicPr>
              <a:picLocks noChangeAspect="1"/>
            </p:cNvPicPr>
            <p:nvPr/>
          </p:nvPicPr>
          <p:blipFill>
            <a:blip r:embed="rId7"/>
            <a:srcRect l="241" r="241"/>
            <a:stretch>
              <a:fillRect/>
            </a:stretch>
          </p:blipFill>
          <p:spPr>
            <a:xfrm>
              <a:off x="0" y="0"/>
              <a:ext cx="6719443" cy="10128072"/>
            </a:xfrm>
            <a:prstGeom prst="rect">
              <a:avLst/>
            </a:prstGeom>
          </p:spPr>
        </p:pic>
      </p:grpSp>
      <p:grpSp>
        <p:nvGrpSpPr>
          <p:cNvPr id="15" name="Group 15"/>
          <p:cNvGrpSpPr/>
          <p:nvPr/>
        </p:nvGrpSpPr>
        <p:grpSpPr>
          <a:xfrm>
            <a:off x="12537877" y="6379531"/>
            <a:ext cx="5750123" cy="3907469"/>
            <a:chOff x="0" y="0"/>
            <a:chExt cx="7666830" cy="5209959"/>
          </a:xfrm>
        </p:grpSpPr>
        <p:pic>
          <p:nvPicPr>
            <p:cNvPr id="16" name="Picture 16"/>
            <p:cNvPicPr>
              <a:picLocks noChangeAspect="1"/>
            </p:cNvPicPr>
            <p:nvPr/>
          </p:nvPicPr>
          <p:blipFill>
            <a:blip r:embed="rId3"/>
            <a:srcRect t="17679" b="17679"/>
            <a:stretch>
              <a:fillRect/>
            </a:stretch>
          </p:blipFill>
          <p:spPr>
            <a:xfrm>
              <a:off x="0" y="0"/>
              <a:ext cx="7666830" cy="5209959"/>
            </a:xfrm>
            <a:prstGeom prst="rect">
              <a:avLst/>
            </a:prstGeom>
          </p:spPr>
        </p:pic>
      </p:grpSp>
      <p:grpSp>
        <p:nvGrpSpPr>
          <p:cNvPr id="17" name="Group 17"/>
          <p:cNvGrpSpPr/>
          <p:nvPr/>
        </p:nvGrpSpPr>
        <p:grpSpPr>
          <a:xfrm>
            <a:off x="12943223" y="6690009"/>
            <a:ext cx="4939432" cy="3286513"/>
            <a:chOff x="0" y="0"/>
            <a:chExt cx="6585910" cy="4382018"/>
          </a:xfrm>
        </p:grpSpPr>
        <p:pic>
          <p:nvPicPr>
            <p:cNvPr id="18" name="Picture 18"/>
            <p:cNvPicPr>
              <a:picLocks noChangeAspect="1"/>
            </p:cNvPicPr>
            <p:nvPr/>
          </p:nvPicPr>
          <p:blipFill>
            <a:blip r:embed="rId8"/>
            <a:srcRect t="16810" b="33287"/>
            <a:stretch>
              <a:fillRect/>
            </a:stretch>
          </p:blipFill>
          <p:spPr>
            <a:xfrm>
              <a:off x="0" y="0"/>
              <a:ext cx="6585910" cy="4382018"/>
            </a:xfrm>
            <a:prstGeom prst="rect">
              <a:avLst/>
            </a:prstGeom>
          </p:spPr>
        </p:pic>
      </p:grpSp>
      <p:sp>
        <p:nvSpPr>
          <p:cNvPr id="19" name="Freeform 19"/>
          <p:cNvSpPr/>
          <p:nvPr/>
        </p:nvSpPr>
        <p:spPr>
          <a:xfrm flipH="1">
            <a:off x="13237565" y="553315"/>
            <a:ext cx="3626168" cy="5143500"/>
          </a:xfrm>
          <a:custGeom>
            <a:avLst/>
            <a:gdLst/>
            <a:ahLst/>
            <a:cxnLst/>
            <a:rect l="l" t="t" r="r" b="b"/>
            <a:pathLst>
              <a:path w="3626168" h="5143500">
                <a:moveTo>
                  <a:pt x="3626168" y="0"/>
                </a:moveTo>
                <a:lnTo>
                  <a:pt x="0" y="0"/>
                </a:lnTo>
                <a:lnTo>
                  <a:pt x="0" y="5143500"/>
                </a:lnTo>
                <a:lnTo>
                  <a:pt x="3626168" y="5143500"/>
                </a:lnTo>
                <a:lnTo>
                  <a:pt x="3626168" y="0"/>
                </a:lnTo>
                <a:close/>
              </a:path>
            </a:pathLst>
          </a:custGeom>
          <a:blipFill>
            <a:blip r:embed="rId9"/>
            <a:stretch>
              <a:fillRect/>
            </a:stretch>
          </a:blipFill>
        </p:spPr>
        <p:txBody>
          <a:bodyPr/>
          <a:lstStyle/>
          <a:p>
            <a:endParaRPr lang="en-IE"/>
          </a:p>
        </p:txBody>
      </p:sp>
      <p:sp>
        <p:nvSpPr>
          <p:cNvPr id="20" name="Freeform 20"/>
          <p:cNvSpPr/>
          <p:nvPr/>
        </p:nvSpPr>
        <p:spPr>
          <a:xfrm>
            <a:off x="-1559268" y="5143500"/>
            <a:ext cx="7110849" cy="5258966"/>
          </a:xfrm>
          <a:custGeom>
            <a:avLst/>
            <a:gdLst/>
            <a:ahLst/>
            <a:cxnLst/>
            <a:rect l="l" t="t" r="r" b="b"/>
            <a:pathLst>
              <a:path w="7110849" h="5258966">
                <a:moveTo>
                  <a:pt x="0" y="0"/>
                </a:moveTo>
                <a:lnTo>
                  <a:pt x="7110849" y="0"/>
                </a:lnTo>
                <a:lnTo>
                  <a:pt x="7110849" y="5258966"/>
                </a:lnTo>
                <a:lnTo>
                  <a:pt x="0" y="5258966"/>
                </a:lnTo>
                <a:lnTo>
                  <a:pt x="0" y="0"/>
                </a:lnTo>
                <a:close/>
              </a:path>
            </a:pathLst>
          </a:custGeom>
          <a:blipFill>
            <a:blip r:embed="rId10"/>
            <a:stretch>
              <a:fillRect/>
            </a:stretch>
          </a:blipFill>
        </p:spPr>
        <p:txBody>
          <a:bodyPr/>
          <a:lstStyle/>
          <a:p>
            <a:endParaRPr lang="en-IE"/>
          </a:p>
        </p:txBody>
      </p:sp>
      <p:sp>
        <p:nvSpPr>
          <p:cNvPr id="21" name="TextBox 21"/>
          <p:cNvSpPr txBox="1"/>
          <p:nvPr/>
        </p:nvSpPr>
        <p:spPr>
          <a:xfrm>
            <a:off x="1028700" y="5143500"/>
            <a:ext cx="4703572" cy="1095375"/>
          </a:xfrm>
          <a:prstGeom prst="rect">
            <a:avLst/>
          </a:prstGeom>
        </p:spPr>
        <p:txBody>
          <a:bodyPr lIns="0" tIns="0" rIns="0" bIns="0" rtlCol="0" anchor="t">
            <a:spAutoFit/>
          </a:bodyPr>
          <a:lstStyle/>
          <a:p>
            <a:pPr marL="0" lvl="0" indent="0" algn="l">
              <a:lnSpc>
                <a:spcPts val="8640"/>
              </a:lnSpc>
              <a:spcBef>
                <a:spcPct val="0"/>
              </a:spcBef>
            </a:pPr>
            <a:r>
              <a:rPr lang="en-US" sz="7200">
                <a:solidFill>
                  <a:srgbClr val="1A347B"/>
                </a:solidFill>
                <a:latin typeface="Waterlily"/>
                <a:ea typeface="Waterlily"/>
                <a:cs typeface="Waterlily"/>
                <a:sym typeface="Waterlily"/>
              </a:rPr>
              <a:t>Gallery 02</a:t>
            </a: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TextBox 2"/>
          <p:cNvSpPr txBox="1"/>
          <p:nvPr/>
        </p:nvSpPr>
        <p:spPr>
          <a:xfrm>
            <a:off x="1073956" y="1773160"/>
            <a:ext cx="5421453" cy="1066800"/>
          </a:xfrm>
          <a:prstGeom prst="rect">
            <a:avLst/>
          </a:prstGeom>
        </p:spPr>
        <p:txBody>
          <a:bodyPr lIns="0" tIns="0" rIns="0" bIns="0" rtlCol="0" anchor="t">
            <a:spAutoFit/>
          </a:bodyPr>
          <a:lstStyle/>
          <a:p>
            <a:pPr algn="l">
              <a:lnSpc>
                <a:spcPts val="8399"/>
              </a:lnSpc>
            </a:pPr>
            <a:r>
              <a:rPr lang="en-US" sz="6999">
                <a:solidFill>
                  <a:srgbClr val="1A347B"/>
                </a:solidFill>
                <a:latin typeface="Waterlily"/>
                <a:ea typeface="Waterlily"/>
                <a:cs typeface="Waterlily"/>
                <a:sym typeface="Waterlily"/>
              </a:rPr>
              <a:t>Resource Page</a:t>
            </a:r>
          </a:p>
        </p:txBody>
      </p:sp>
      <p:sp>
        <p:nvSpPr>
          <p:cNvPr id="3" name="TextBox 3"/>
          <p:cNvSpPr txBox="1"/>
          <p:nvPr/>
        </p:nvSpPr>
        <p:spPr>
          <a:xfrm>
            <a:off x="1073956" y="3443117"/>
            <a:ext cx="5421453" cy="5580697"/>
          </a:xfrm>
          <a:prstGeom prst="rect">
            <a:avLst/>
          </a:prstGeom>
        </p:spPr>
        <p:txBody>
          <a:bodyPr lIns="0" tIns="0" rIns="0" bIns="0" rtlCol="0" anchor="t">
            <a:spAutoFit/>
          </a:bodyPr>
          <a:lstStyle/>
          <a:p>
            <a:pPr algn="l">
              <a:lnSpc>
                <a:spcPts val="2940"/>
              </a:lnSpc>
            </a:pPr>
            <a:r>
              <a:rPr lang="en-US" sz="2100">
                <a:solidFill>
                  <a:srgbClr val="0F1A38"/>
                </a:solidFill>
                <a:latin typeface="Hagrid Text"/>
                <a:ea typeface="Hagrid Text"/>
                <a:cs typeface="Hagrid Text"/>
                <a:sym typeface="Hagrid Text"/>
              </a:rPr>
              <a:t>Use these design resources in your Canva Presentation.</a:t>
            </a:r>
          </a:p>
          <a:p>
            <a:pPr algn="l">
              <a:lnSpc>
                <a:spcPts val="2940"/>
              </a:lnSpc>
            </a:pPr>
            <a:endParaRPr lang="en-US" sz="2100">
              <a:solidFill>
                <a:srgbClr val="0F1A38"/>
              </a:solidFill>
              <a:latin typeface="Hagrid Text"/>
              <a:ea typeface="Hagrid Text"/>
              <a:cs typeface="Hagrid Text"/>
              <a:sym typeface="Hagrid Text"/>
            </a:endParaRPr>
          </a:p>
          <a:p>
            <a:pPr algn="l">
              <a:lnSpc>
                <a:spcPts val="2940"/>
              </a:lnSpc>
            </a:pPr>
            <a:r>
              <a:rPr lang="en-US" sz="2100">
                <a:solidFill>
                  <a:srgbClr val="0F1A38"/>
                </a:solidFill>
                <a:latin typeface="Hagrid Text"/>
                <a:ea typeface="Hagrid Text"/>
                <a:cs typeface="Hagrid Text"/>
                <a:sym typeface="Hagrid Text"/>
              </a:rPr>
              <a:t>This presentation template uses the following free fonts:</a:t>
            </a:r>
          </a:p>
          <a:p>
            <a:pPr algn="l">
              <a:lnSpc>
                <a:spcPts val="2940"/>
              </a:lnSpc>
            </a:pPr>
            <a:endParaRPr lang="en-US" sz="2100">
              <a:solidFill>
                <a:srgbClr val="0F1A38"/>
              </a:solidFill>
              <a:latin typeface="Hagrid Text"/>
              <a:ea typeface="Hagrid Text"/>
              <a:cs typeface="Hagrid Text"/>
              <a:sym typeface="Hagrid Text"/>
            </a:endParaRPr>
          </a:p>
          <a:p>
            <a:pPr algn="l">
              <a:lnSpc>
                <a:spcPts val="2940"/>
              </a:lnSpc>
            </a:pPr>
            <a:r>
              <a:rPr lang="en-US" sz="2100" b="1">
                <a:solidFill>
                  <a:srgbClr val="0F1A38"/>
                </a:solidFill>
                <a:latin typeface="Hagrid Text Bold"/>
                <a:ea typeface="Hagrid Text Bold"/>
                <a:cs typeface="Hagrid Text Bold"/>
                <a:sym typeface="Hagrid Text Bold"/>
              </a:rPr>
              <a:t>Titles: Waterlily</a:t>
            </a:r>
          </a:p>
          <a:p>
            <a:pPr algn="l">
              <a:lnSpc>
                <a:spcPts val="2940"/>
              </a:lnSpc>
            </a:pPr>
            <a:r>
              <a:rPr lang="en-US" sz="2100" b="1">
                <a:solidFill>
                  <a:srgbClr val="0F1A38"/>
                </a:solidFill>
                <a:latin typeface="Hagrid Text Bold"/>
                <a:ea typeface="Hagrid Text Bold"/>
                <a:cs typeface="Hagrid Text Bold"/>
                <a:sym typeface="Hagrid Text Bold"/>
              </a:rPr>
              <a:t>Headers: Hagrid Text Bold</a:t>
            </a:r>
          </a:p>
          <a:p>
            <a:pPr algn="l">
              <a:lnSpc>
                <a:spcPts val="2940"/>
              </a:lnSpc>
            </a:pPr>
            <a:r>
              <a:rPr lang="en-US" sz="2100" b="1">
                <a:solidFill>
                  <a:srgbClr val="0F1A38"/>
                </a:solidFill>
                <a:latin typeface="Hagrid Text Bold"/>
                <a:ea typeface="Hagrid Text Bold"/>
                <a:cs typeface="Hagrid Text Bold"/>
                <a:sym typeface="Hagrid Text Bold"/>
              </a:rPr>
              <a:t>Body Copy: Hagrid Text Regular</a:t>
            </a:r>
          </a:p>
          <a:p>
            <a:pPr algn="l">
              <a:lnSpc>
                <a:spcPts val="2940"/>
              </a:lnSpc>
            </a:pPr>
            <a:endParaRPr lang="en-US" sz="2100" b="1">
              <a:solidFill>
                <a:srgbClr val="0F1A38"/>
              </a:solidFill>
              <a:latin typeface="Hagrid Text Bold"/>
              <a:ea typeface="Hagrid Text Bold"/>
              <a:cs typeface="Hagrid Text Bold"/>
              <a:sym typeface="Hagrid Text Bold"/>
            </a:endParaRPr>
          </a:p>
          <a:p>
            <a:pPr algn="l">
              <a:lnSpc>
                <a:spcPts val="2940"/>
              </a:lnSpc>
            </a:pPr>
            <a:r>
              <a:rPr lang="en-US" sz="2100">
                <a:solidFill>
                  <a:srgbClr val="0F1A38"/>
                </a:solidFill>
                <a:latin typeface="Hagrid Text"/>
                <a:ea typeface="Hagrid Text"/>
                <a:cs typeface="Hagrid Text"/>
                <a:sym typeface="Hagrid Text"/>
              </a:rPr>
              <a:t>You can find these fonts online too. Happy designing! </a:t>
            </a:r>
          </a:p>
          <a:p>
            <a:pPr algn="l">
              <a:lnSpc>
                <a:spcPts val="2940"/>
              </a:lnSpc>
            </a:pPr>
            <a:endParaRPr lang="en-US" sz="2100">
              <a:solidFill>
                <a:srgbClr val="0F1A38"/>
              </a:solidFill>
              <a:latin typeface="Hagrid Text"/>
              <a:ea typeface="Hagrid Text"/>
              <a:cs typeface="Hagrid Text"/>
              <a:sym typeface="Hagrid Text"/>
            </a:endParaRPr>
          </a:p>
          <a:p>
            <a:pPr algn="l">
              <a:lnSpc>
                <a:spcPts val="2940"/>
              </a:lnSpc>
              <a:spcBef>
                <a:spcPct val="0"/>
              </a:spcBef>
            </a:pPr>
            <a:r>
              <a:rPr lang="en-US" sz="2100">
                <a:solidFill>
                  <a:srgbClr val="0F1A38"/>
                </a:solidFill>
                <a:latin typeface="Hagrid Text"/>
                <a:ea typeface="Hagrid Text"/>
                <a:cs typeface="Hagrid Text"/>
                <a:sym typeface="Hagrid Text"/>
              </a:rPr>
              <a:t>Don't forget to delete this page before presenting. </a:t>
            </a:r>
          </a:p>
        </p:txBody>
      </p:sp>
      <p:sp>
        <p:nvSpPr>
          <p:cNvPr id="4" name="Freeform 4"/>
          <p:cNvSpPr/>
          <p:nvPr/>
        </p:nvSpPr>
        <p:spPr>
          <a:xfrm>
            <a:off x="7497212" y="1582895"/>
            <a:ext cx="1950122" cy="2766130"/>
          </a:xfrm>
          <a:custGeom>
            <a:avLst/>
            <a:gdLst/>
            <a:ahLst/>
            <a:cxnLst/>
            <a:rect l="l" t="t" r="r" b="b"/>
            <a:pathLst>
              <a:path w="1950122" h="2766130">
                <a:moveTo>
                  <a:pt x="0" y="0"/>
                </a:moveTo>
                <a:lnTo>
                  <a:pt x="1950122" y="0"/>
                </a:lnTo>
                <a:lnTo>
                  <a:pt x="1950122" y="2766130"/>
                </a:lnTo>
                <a:lnTo>
                  <a:pt x="0" y="2766130"/>
                </a:lnTo>
                <a:lnTo>
                  <a:pt x="0" y="0"/>
                </a:lnTo>
                <a:close/>
              </a:path>
            </a:pathLst>
          </a:custGeom>
          <a:blipFill>
            <a:blip r:embed="rId2"/>
            <a:stretch>
              <a:fillRect/>
            </a:stretch>
          </a:blipFill>
        </p:spPr>
        <p:txBody>
          <a:bodyPr/>
          <a:lstStyle/>
          <a:p>
            <a:endParaRPr lang="en-IE"/>
          </a:p>
        </p:txBody>
      </p:sp>
      <p:sp>
        <p:nvSpPr>
          <p:cNvPr id="5" name="Freeform 5"/>
          <p:cNvSpPr/>
          <p:nvPr/>
        </p:nvSpPr>
        <p:spPr>
          <a:xfrm>
            <a:off x="14476528" y="1879781"/>
            <a:ext cx="2533064" cy="2548426"/>
          </a:xfrm>
          <a:custGeom>
            <a:avLst/>
            <a:gdLst/>
            <a:ahLst/>
            <a:cxnLst/>
            <a:rect l="l" t="t" r="r" b="b"/>
            <a:pathLst>
              <a:path w="2533064" h="2548426">
                <a:moveTo>
                  <a:pt x="0" y="0"/>
                </a:moveTo>
                <a:lnTo>
                  <a:pt x="2533064" y="0"/>
                </a:lnTo>
                <a:lnTo>
                  <a:pt x="2533064" y="2548427"/>
                </a:lnTo>
                <a:lnTo>
                  <a:pt x="0" y="2548427"/>
                </a:lnTo>
                <a:lnTo>
                  <a:pt x="0" y="0"/>
                </a:lnTo>
                <a:close/>
              </a:path>
            </a:pathLst>
          </a:custGeom>
          <a:blipFill>
            <a:blip r:embed="rId3"/>
            <a:stretch>
              <a:fillRect/>
            </a:stretch>
          </a:blipFill>
        </p:spPr>
        <p:txBody>
          <a:bodyPr/>
          <a:lstStyle/>
          <a:p>
            <a:endParaRPr lang="en-IE"/>
          </a:p>
        </p:txBody>
      </p:sp>
      <p:sp>
        <p:nvSpPr>
          <p:cNvPr id="6" name="Freeform 6"/>
          <p:cNvSpPr/>
          <p:nvPr/>
        </p:nvSpPr>
        <p:spPr>
          <a:xfrm>
            <a:off x="9447334" y="1996549"/>
            <a:ext cx="2355946" cy="2314890"/>
          </a:xfrm>
          <a:custGeom>
            <a:avLst/>
            <a:gdLst/>
            <a:ahLst/>
            <a:cxnLst/>
            <a:rect l="l" t="t" r="r" b="b"/>
            <a:pathLst>
              <a:path w="2355946" h="2314890">
                <a:moveTo>
                  <a:pt x="0" y="0"/>
                </a:moveTo>
                <a:lnTo>
                  <a:pt x="2355946" y="0"/>
                </a:lnTo>
                <a:lnTo>
                  <a:pt x="2355946" y="2314891"/>
                </a:lnTo>
                <a:lnTo>
                  <a:pt x="0" y="2314891"/>
                </a:lnTo>
                <a:lnTo>
                  <a:pt x="0" y="0"/>
                </a:lnTo>
                <a:close/>
              </a:path>
            </a:pathLst>
          </a:custGeom>
          <a:blipFill>
            <a:blip r:embed="rId4"/>
            <a:stretch>
              <a:fillRect/>
            </a:stretch>
          </a:blipFill>
        </p:spPr>
        <p:txBody>
          <a:bodyPr/>
          <a:lstStyle/>
          <a:p>
            <a:endParaRPr lang="en-IE"/>
          </a:p>
        </p:txBody>
      </p:sp>
      <p:sp>
        <p:nvSpPr>
          <p:cNvPr id="7" name="Freeform 7"/>
          <p:cNvSpPr/>
          <p:nvPr/>
        </p:nvSpPr>
        <p:spPr>
          <a:xfrm>
            <a:off x="13020003" y="5031803"/>
            <a:ext cx="1692735" cy="1331784"/>
          </a:xfrm>
          <a:custGeom>
            <a:avLst/>
            <a:gdLst/>
            <a:ahLst/>
            <a:cxnLst/>
            <a:rect l="l" t="t" r="r" b="b"/>
            <a:pathLst>
              <a:path w="1692735" h="1331784">
                <a:moveTo>
                  <a:pt x="0" y="0"/>
                </a:moveTo>
                <a:lnTo>
                  <a:pt x="1692735" y="0"/>
                </a:lnTo>
                <a:lnTo>
                  <a:pt x="1692735" y="1331784"/>
                </a:lnTo>
                <a:lnTo>
                  <a:pt x="0" y="1331784"/>
                </a:lnTo>
                <a:lnTo>
                  <a:pt x="0" y="0"/>
                </a:lnTo>
                <a:close/>
              </a:path>
            </a:pathLst>
          </a:custGeom>
          <a:blipFill>
            <a:blip r:embed="rId5"/>
            <a:stretch>
              <a:fillRect/>
            </a:stretch>
          </a:blipFill>
        </p:spPr>
        <p:txBody>
          <a:bodyPr/>
          <a:lstStyle/>
          <a:p>
            <a:endParaRPr lang="en-IE"/>
          </a:p>
        </p:txBody>
      </p:sp>
      <p:sp>
        <p:nvSpPr>
          <p:cNvPr id="8" name="Freeform 8"/>
          <p:cNvSpPr/>
          <p:nvPr/>
        </p:nvSpPr>
        <p:spPr>
          <a:xfrm>
            <a:off x="10096710" y="4790494"/>
            <a:ext cx="2453322" cy="1814401"/>
          </a:xfrm>
          <a:custGeom>
            <a:avLst/>
            <a:gdLst/>
            <a:ahLst/>
            <a:cxnLst/>
            <a:rect l="l" t="t" r="r" b="b"/>
            <a:pathLst>
              <a:path w="2453322" h="1814401">
                <a:moveTo>
                  <a:pt x="0" y="0"/>
                </a:moveTo>
                <a:lnTo>
                  <a:pt x="2453322" y="0"/>
                </a:lnTo>
                <a:lnTo>
                  <a:pt x="2453322" y="1814401"/>
                </a:lnTo>
                <a:lnTo>
                  <a:pt x="0" y="1814401"/>
                </a:lnTo>
                <a:lnTo>
                  <a:pt x="0" y="0"/>
                </a:lnTo>
                <a:close/>
              </a:path>
            </a:pathLst>
          </a:custGeom>
          <a:blipFill>
            <a:blip r:embed="rId6"/>
            <a:stretch>
              <a:fillRect/>
            </a:stretch>
          </a:blipFill>
        </p:spPr>
        <p:txBody>
          <a:bodyPr/>
          <a:lstStyle/>
          <a:p>
            <a:endParaRPr lang="en-IE"/>
          </a:p>
        </p:txBody>
      </p:sp>
      <p:sp>
        <p:nvSpPr>
          <p:cNvPr id="9" name="Freeform 9"/>
          <p:cNvSpPr/>
          <p:nvPr/>
        </p:nvSpPr>
        <p:spPr>
          <a:xfrm>
            <a:off x="15070217" y="4930707"/>
            <a:ext cx="1587095" cy="1533975"/>
          </a:xfrm>
          <a:custGeom>
            <a:avLst/>
            <a:gdLst/>
            <a:ahLst/>
            <a:cxnLst/>
            <a:rect l="l" t="t" r="r" b="b"/>
            <a:pathLst>
              <a:path w="1587095" h="1533975">
                <a:moveTo>
                  <a:pt x="0" y="0"/>
                </a:moveTo>
                <a:lnTo>
                  <a:pt x="1587095" y="0"/>
                </a:lnTo>
                <a:lnTo>
                  <a:pt x="1587095" y="1533975"/>
                </a:lnTo>
                <a:lnTo>
                  <a:pt x="0" y="1533975"/>
                </a:lnTo>
                <a:lnTo>
                  <a:pt x="0" y="0"/>
                </a:lnTo>
                <a:close/>
              </a:path>
            </a:pathLst>
          </a:custGeom>
          <a:blipFill>
            <a:blip r:embed="rId7"/>
            <a:stretch>
              <a:fillRect/>
            </a:stretch>
          </a:blipFill>
        </p:spPr>
        <p:txBody>
          <a:bodyPr/>
          <a:lstStyle/>
          <a:p>
            <a:endParaRPr lang="en-IE"/>
          </a:p>
        </p:txBody>
      </p:sp>
      <p:sp>
        <p:nvSpPr>
          <p:cNvPr id="10" name="Freeform 10"/>
          <p:cNvSpPr/>
          <p:nvPr/>
        </p:nvSpPr>
        <p:spPr>
          <a:xfrm>
            <a:off x="7747642" y="4757316"/>
            <a:ext cx="1920940" cy="1880758"/>
          </a:xfrm>
          <a:custGeom>
            <a:avLst/>
            <a:gdLst/>
            <a:ahLst/>
            <a:cxnLst/>
            <a:rect l="l" t="t" r="r" b="b"/>
            <a:pathLst>
              <a:path w="1920940" h="1880758">
                <a:moveTo>
                  <a:pt x="0" y="0"/>
                </a:moveTo>
                <a:lnTo>
                  <a:pt x="1920940" y="0"/>
                </a:lnTo>
                <a:lnTo>
                  <a:pt x="1920940" y="1880758"/>
                </a:lnTo>
                <a:lnTo>
                  <a:pt x="0" y="1880758"/>
                </a:lnTo>
                <a:lnTo>
                  <a:pt x="0" y="0"/>
                </a:lnTo>
                <a:close/>
              </a:path>
            </a:pathLst>
          </a:custGeom>
          <a:blipFill>
            <a:blip r:embed="rId8"/>
            <a:stretch>
              <a:fillRect/>
            </a:stretch>
          </a:blipFill>
        </p:spPr>
        <p:txBody>
          <a:bodyPr/>
          <a:lstStyle/>
          <a:p>
            <a:endParaRPr lang="en-IE"/>
          </a:p>
        </p:txBody>
      </p:sp>
      <p:sp>
        <p:nvSpPr>
          <p:cNvPr id="11" name="Freeform 11"/>
          <p:cNvSpPr/>
          <p:nvPr/>
        </p:nvSpPr>
        <p:spPr>
          <a:xfrm>
            <a:off x="12202477" y="1946736"/>
            <a:ext cx="1874001" cy="2414516"/>
          </a:xfrm>
          <a:custGeom>
            <a:avLst/>
            <a:gdLst/>
            <a:ahLst/>
            <a:cxnLst/>
            <a:rect l="l" t="t" r="r" b="b"/>
            <a:pathLst>
              <a:path w="1874001" h="2414516">
                <a:moveTo>
                  <a:pt x="0" y="0"/>
                </a:moveTo>
                <a:lnTo>
                  <a:pt x="1874001" y="0"/>
                </a:lnTo>
                <a:lnTo>
                  <a:pt x="1874001" y="2414516"/>
                </a:lnTo>
                <a:lnTo>
                  <a:pt x="0" y="2414516"/>
                </a:lnTo>
                <a:lnTo>
                  <a:pt x="0" y="0"/>
                </a:lnTo>
                <a:close/>
              </a:path>
            </a:pathLst>
          </a:custGeom>
          <a:blipFill>
            <a:blip r:embed="rId9"/>
            <a:stretch>
              <a:fillRect/>
            </a:stretch>
          </a:blipFill>
        </p:spPr>
        <p:txBody>
          <a:bodyPr/>
          <a:lstStyle/>
          <a:p>
            <a:endParaRPr lang="en-IE"/>
          </a:p>
        </p:txBody>
      </p:sp>
      <p:sp>
        <p:nvSpPr>
          <p:cNvPr id="12" name="Freeform 12"/>
          <p:cNvSpPr/>
          <p:nvPr/>
        </p:nvSpPr>
        <p:spPr>
          <a:xfrm>
            <a:off x="7747642" y="7702258"/>
            <a:ext cx="2825568" cy="924589"/>
          </a:xfrm>
          <a:custGeom>
            <a:avLst/>
            <a:gdLst/>
            <a:ahLst/>
            <a:cxnLst/>
            <a:rect l="l" t="t" r="r" b="b"/>
            <a:pathLst>
              <a:path w="2825568" h="924589">
                <a:moveTo>
                  <a:pt x="0" y="0"/>
                </a:moveTo>
                <a:lnTo>
                  <a:pt x="2825568" y="0"/>
                </a:lnTo>
                <a:lnTo>
                  <a:pt x="2825568" y="924589"/>
                </a:lnTo>
                <a:lnTo>
                  <a:pt x="0" y="92458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IE"/>
          </a:p>
        </p:txBody>
      </p:sp>
      <p:sp>
        <p:nvSpPr>
          <p:cNvPr id="13" name="Freeform 13"/>
          <p:cNvSpPr/>
          <p:nvPr/>
        </p:nvSpPr>
        <p:spPr>
          <a:xfrm>
            <a:off x="10810610" y="7690722"/>
            <a:ext cx="2235522" cy="936125"/>
          </a:xfrm>
          <a:custGeom>
            <a:avLst/>
            <a:gdLst/>
            <a:ahLst/>
            <a:cxnLst/>
            <a:rect l="l" t="t" r="r" b="b"/>
            <a:pathLst>
              <a:path w="2235522" h="936125">
                <a:moveTo>
                  <a:pt x="0" y="0"/>
                </a:moveTo>
                <a:lnTo>
                  <a:pt x="2235522" y="0"/>
                </a:lnTo>
                <a:lnTo>
                  <a:pt x="2235522" y="936125"/>
                </a:lnTo>
                <a:lnTo>
                  <a:pt x="0" y="936125"/>
                </a:lnTo>
                <a:lnTo>
                  <a:pt x="0" y="0"/>
                </a:lnTo>
                <a:close/>
              </a:path>
            </a:pathLst>
          </a:custGeom>
          <a:blipFill>
            <a:blip r:embed="rId12"/>
            <a:stretch>
              <a:fillRect/>
            </a:stretch>
          </a:blipFill>
        </p:spPr>
        <p:txBody>
          <a:bodyPr/>
          <a:lstStyle/>
          <a:p>
            <a:endParaRPr lang="en-IE"/>
          </a:p>
        </p:txBody>
      </p:sp>
      <p:sp>
        <p:nvSpPr>
          <p:cNvPr id="14" name="Freeform 14"/>
          <p:cNvSpPr/>
          <p:nvPr/>
        </p:nvSpPr>
        <p:spPr>
          <a:xfrm>
            <a:off x="12700515" y="6971449"/>
            <a:ext cx="2334536" cy="1655398"/>
          </a:xfrm>
          <a:custGeom>
            <a:avLst/>
            <a:gdLst/>
            <a:ahLst/>
            <a:cxnLst/>
            <a:rect l="l" t="t" r="r" b="b"/>
            <a:pathLst>
              <a:path w="2334536" h="1655398">
                <a:moveTo>
                  <a:pt x="0" y="0"/>
                </a:moveTo>
                <a:lnTo>
                  <a:pt x="2334536" y="0"/>
                </a:lnTo>
                <a:lnTo>
                  <a:pt x="2334536" y="1655398"/>
                </a:lnTo>
                <a:lnTo>
                  <a:pt x="0" y="1655398"/>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txBody>
          <a:bodyPr/>
          <a:lstStyle/>
          <a:p>
            <a:endParaRPr lang="en-IE"/>
          </a:p>
        </p:txBody>
      </p:sp>
      <p:sp>
        <p:nvSpPr>
          <p:cNvPr id="15" name="Freeform 15"/>
          <p:cNvSpPr/>
          <p:nvPr/>
        </p:nvSpPr>
        <p:spPr>
          <a:xfrm>
            <a:off x="15313585" y="7171909"/>
            <a:ext cx="1454938" cy="1454938"/>
          </a:xfrm>
          <a:custGeom>
            <a:avLst/>
            <a:gdLst/>
            <a:ahLst/>
            <a:cxnLst/>
            <a:rect l="l" t="t" r="r" b="b"/>
            <a:pathLst>
              <a:path w="1454938" h="1454938">
                <a:moveTo>
                  <a:pt x="0" y="0"/>
                </a:moveTo>
                <a:lnTo>
                  <a:pt x="1454938" y="0"/>
                </a:lnTo>
                <a:lnTo>
                  <a:pt x="1454938" y="1454938"/>
                </a:lnTo>
                <a:lnTo>
                  <a:pt x="0" y="1454938"/>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en-IE"/>
          </a:p>
        </p:txBody>
      </p:sp>
    </p:spTree>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txBody>
          <a:bodyPr/>
          <a:lstStyle/>
          <a:p>
            <a:endParaRPr lang="en-IE"/>
          </a:p>
        </p:txBody>
      </p:sp>
      <p:grpSp>
        <p:nvGrpSpPr>
          <p:cNvPr id="3" name="Group 3"/>
          <p:cNvGrpSpPr/>
          <p:nvPr/>
        </p:nvGrpSpPr>
        <p:grpSpPr>
          <a:xfrm>
            <a:off x="0" y="1028700"/>
            <a:ext cx="5708232" cy="5708232"/>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E59">
                <a:alpha val="69804"/>
              </a:srgbClr>
            </a:solidFill>
          </p:spPr>
          <p:txBody>
            <a:bodyPr/>
            <a:lstStyle/>
            <a:p>
              <a:endParaRPr lang="en-IE"/>
            </a:p>
          </p:txBody>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7971468" y="1028700"/>
            <a:ext cx="9287832" cy="7566293"/>
            <a:chOff x="0" y="0"/>
            <a:chExt cx="2446178" cy="1992768"/>
          </a:xfrm>
        </p:grpSpPr>
        <p:sp>
          <p:nvSpPr>
            <p:cNvPr id="7" name="Freeform 7"/>
            <p:cNvSpPr/>
            <p:nvPr/>
          </p:nvSpPr>
          <p:spPr>
            <a:xfrm>
              <a:off x="0" y="0"/>
              <a:ext cx="2446178" cy="1992768"/>
            </a:xfrm>
            <a:custGeom>
              <a:avLst/>
              <a:gdLst/>
              <a:ahLst/>
              <a:cxnLst/>
              <a:rect l="l" t="t" r="r" b="b"/>
              <a:pathLst>
                <a:path w="2446178" h="1992768">
                  <a:moveTo>
                    <a:pt x="42511" y="0"/>
                  </a:moveTo>
                  <a:lnTo>
                    <a:pt x="2403667" y="0"/>
                  </a:lnTo>
                  <a:cubicBezTo>
                    <a:pt x="2414941" y="0"/>
                    <a:pt x="2425754" y="4479"/>
                    <a:pt x="2433727" y="12451"/>
                  </a:cubicBezTo>
                  <a:cubicBezTo>
                    <a:pt x="2441699" y="20424"/>
                    <a:pt x="2446178" y="31237"/>
                    <a:pt x="2446178" y="42511"/>
                  </a:cubicBezTo>
                  <a:lnTo>
                    <a:pt x="2446178" y="1950257"/>
                  </a:lnTo>
                  <a:cubicBezTo>
                    <a:pt x="2446178" y="1961532"/>
                    <a:pt x="2441699" y="1972345"/>
                    <a:pt x="2433727" y="1980317"/>
                  </a:cubicBezTo>
                  <a:cubicBezTo>
                    <a:pt x="2425754" y="1988290"/>
                    <a:pt x="2414941" y="1992768"/>
                    <a:pt x="2403667" y="1992768"/>
                  </a:cubicBezTo>
                  <a:lnTo>
                    <a:pt x="42511" y="1992768"/>
                  </a:lnTo>
                  <a:cubicBezTo>
                    <a:pt x="31237" y="1992768"/>
                    <a:pt x="20424" y="1988290"/>
                    <a:pt x="12451" y="1980317"/>
                  </a:cubicBezTo>
                  <a:cubicBezTo>
                    <a:pt x="4479" y="1972345"/>
                    <a:pt x="0" y="1961532"/>
                    <a:pt x="0" y="1950257"/>
                  </a:cubicBezTo>
                  <a:lnTo>
                    <a:pt x="0" y="42511"/>
                  </a:lnTo>
                  <a:cubicBezTo>
                    <a:pt x="0" y="31237"/>
                    <a:pt x="4479" y="20424"/>
                    <a:pt x="12451" y="12451"/>
                  </a:cubicBezTo>
                  <a:cubicBezTo>
                    <a:pt x="20424" y="4479"/>
                    <a:pt x="31237" y="0"/>
                    <a:pt x="42511" y="0"/>
                  </a:cubicBezTo>
                  <a:close/>
                </a:path>
              </a:pathLst>
            </a:custGeom>
            <a:solidFill>
              <a:srgbClr val="FFFFFF"/>
            </a:solidFill>
            <a:ln w="95250" cap="rnd">
              <a:solidFill>
                <a:srgbClr val="FF4F63"/>
              </a:solidFill>
              <a:prstDash val="dash"/>
              <a:round/>
            </a:ln>
          </p:spPr>
          <p:txBody>
            <a:bodyPr/>
            <a:lstStyle/>
            <a:p>
              <a:endParaRPr lang="en-IE"/>
            </a:p>
          </p:txBody>
        </p:sp>
        <p:sp>
          <p:nvSpPr>
            <p:cNvPr id="8" name="TextBox 8"/>
            <p:cNvSpPr txBox="1"/>
            <p:nvPr/>
          </p:nvSpPr>
          <p:spPr>
            <a:xfrm>
              <a:off x="0" y="-47625"/>
              <a:ext cx="2446178" cy="2040393"/>
            </a:xfrm>
            <a:prstGeom prst="rect">
              <a:avLst/>
            </a:prstGeom>
          </p:spPr>
          <p:txBody>
            <a:bodyPr lIns="50800" tIns="50800" rIns="50800" bIns="50800" rtlCol="0" anchor="ctr"/>
            <a:lstStyle/>
            <a:p>
              <a:pPr algn="ctr">
                <a:lnSpc>
                  <a:spcPts val="3359"/>
                </a:lnSpc>
              </a:pPr>
              <a:endParaRPr/>
            </a:p>
          </p:txBody>
        </p:sp>
      </p:grpSp>
      <p:sp>
        <p:nvSpPr>
          <p:cNvPr id="9" name="Freeform 9"/>
          <p:cNvSpPr/>
          <p:nvPr/>
        </p:nvSpPr>
        <p:spPr>
          <a:xfrm>
            <a:off x="0" y="237455"/>
            <a:ext cx="9510715" cy="9568395"/>
          </a:xfrm>
          <a:custGeom>
            <a:avLst/>
            <a:gdLst/>
            <a:ahLst/>
            <a:cxnLst/>
            <a:rect l="l" t="t" r="r" b="b"/>
            <a:pathLst>
              <a:path w="9510715" h="9568395">
                <a:moveTo>
                  <a:pt x="0" y="0"/>
                </a:moveTo>
                <a:lnTo>
                  <a:pt x="9510715" y="0"/>
                </a:lnTo>
                <a:lnTo>
                  <a:pt x="9510715" y="9568395"/>
                </a:lnTo>
                <a:lnTo>
                  <a:pt x="0" y="9568395"/>
                </a:lnTo>
                <a:lnTo>
                  <a:pt x="0" y="0"/>
                </a:lnTo>
                <a:close/>
              </a:path>
            </a:pathLst>
          </a:custGeom>
          <a:blipFill>
            <a:blip r:embed="rId4"/>
            <a:stretch>
              <a:fillRect/>
            </a:stretch>
          </a:blipFill>
        </p:spPr>
        <p:txBody>
          <a:bodyPr/>
          <a:lstStyle/>
          <a:p>
            <a:endParaRPr lang="en-IE"/>
          </a:p>
        </p:txBody>
      </p:sp>
      <p:sp>
        <p:nvSpPr>
          <p:cNvPr id="10" name="TextBox 10"/>
          <p:cNvSpPr txBox="1"/>
          <p:nvPr/>
        </p:nvSpPr>
        <p:spPr>
          <a:xfrm>
            <a:off x="10993505" y="2039128"/>
            <a:ext cx="3243758" cy="1066800"/>
          </a:xfrm>
          <a:prstGeom prst="rect">
            <a:avLst/>
          </a:prstGeom>
        </p:spPr>
        <p:txBody>
          <a:bodyPr lIns="0" tIns="0" rIns="0" bIns="0" rtlCol="0" anchor="t">
            <a:spAutoFit/>
          </a:bodyPr>
          <a:lstStyle/>
          <a:p>
            <a:pPr marL="0" lvl="0" indent="0" algn="ctr">
              <a:lnSpc>
                <a:spcPts val="8399"/>
              </a:lnSpc>
              <a:spcBef>
                <a:spcPct val="0"/>
              </a:spcBef>
            </a:pPr>
            <a:r>
              <a:rPr lang="en-US" sz="6999">
                <a:solidFill>
                  <a:srgbClr val="0F1A38"/>
                </a:solidFill>
                <a:latin typeface="Waterlily"/>
                <a:ea typeface="Waterlily"/>
                <a:cs typeface="Waterlily"/>
                <a:sym typeface="Waterlily"/>
              </a:rPr>
              <a:t>Credits</a:t>
            </a:r>
          </a:p>
        </p:txBody>
      </p:sp>
      <p:sp>
        <p:nvSpPr>
          <p:cNvPr id="11" name="TextBox 11"/>
          <p:cNvSpPr txBox="1"/>
          <p:nvPr/>
        </p:nvSpPr>
        <p:spPr>
          <a:xfrm>
            <a:off x="9510715" y="5095875"/>
            <a:ext cx="6209338" cy="2202180"/>
          </a:xfrm>
          <a:prstGeom prst="rect">
            <a:avLst/>
          </a:prstGeom>
        </p:spPr>
        <p:txBody>
          <a:bodyPr lIns="0" tIns="0" rIns="0" bIns="0" rtlCol="0" anchor="t">
            <a:spAutoFit/>
          </a:bodyPr>
          <a:lstStyle/>
          <a:p>
            <a:pPr algn="ctr">
              <a:lnSpc>
                <a:spcPts val="2520"/>
              </a:lnSpc>
            </a:pPr>
            <a:r>
              <a:rPr lang="en-US" sz="1800">
                <a:solidFill>
                  <a:srgbClr val="0F1A38"/>
                </a:solidFill>
                <a:latin typeface="Hagrid Text"/>
                <a:ea typeface="Hagrid Text"/>
                <a:cs typeface="Hagrid Text"/>
                <a:sym typeface="Hagrid Text"/>
              </a:rPr>
              <a:t>This presentation template is free for everyone to use thanks to the following:</a:t>
            </a:r>
          </a:p>
          <a:p>
            <a:pPr algn="ctr">
              <a:lnSpc>
                <a:spcPts val="2520"/>
              </a:lnSpc>
            </a:pPr>
            <a:endParaRPr lang="en-US" sz="1800">
              <a:solidFill>
                <a:srgbClr val="0F1A38"/>
              </a:solidFill>
              <a:latin typeface="Hagrid Text"/>
              <a:ea typeface="Hagrid Text"/>
              <a:cs typeface="Hagrid Text"/>
              <a:sym typeface="Hagrid Text"/>
            </a:endParaRPr>
          </a:p>
          <a:p>
            <a:pPr algn="ctr">
              <a:lnSpc>
                <a:spcPts val="2520"/>
              </a:lnSpc>
            </a:pPr>
            <a:r>
              <a:rPr lang="en-US" sz="1800">
                <a:solidFill>
                  <a:srgbClr val="0F1A38"/>
                </a:solidFill>
                <a:latin typeface="Hagrid Text"/>
                <a:ea typeface="Hagrid Text"/>
                <a:cs typeface="Hagrid Text"/>
                <a:sym typeface="Hagrid Text"/>
              </a:rPr>
              <a:t>SlidesCarnival for the presentation template</a:t>
            </a:r>
          </a:p>
          <a:p>
            <a:pPr algn="ctr">
              <a:lnSpc>
                <a:spcPts val="2520"/>
              </a:lnSpc>
            </a:pPr>
            <a:r>
              <a:rPr lang="en-US" sz="1800">
                <a:solidFill>
                  <a:srgbClr val="0F1A38"/>
                </a:solidFill>
                <a:latin typeface="Hagrid Text"/>
                <a:ea typeface="Hagrid Text"/>
                <a:cs typeface="Hagrid Text"/>
                <a:sym typeface="Hagrid Text"/>
              </a:rPr>
              <a:t>Pexels and Pixabay for the photos</a:t>
            </a:r>
          </a:p>
          <a:p>
            <a:pPr algn="ctr">
              <a:lnSpc>
                <a:spcPts val="2520"/>
              </a:lnSpc>
            </a:pPr>
            <a:endParaRPr lang="en-US" sz="1800">
              <a:solidFill>
                <a:srgbClr val="0F1A38"/>
              </a:solidFill>
              <a:latin typeface="Hagrid Text"/>
              <a:ea typeface="Hagrid Text"/>
              <a:cs typeface="Hagrid Text"/>
              <a:sym typeface="Hagrid Text"/>
            </a:endParaRPr>
          </a:p>
          <a:p>
            <a:pPr algn="ctr">
              <a:lnSpc>
                <a:spcPts val="2520"/>
              </a:lnSpc>
              <a:spcBef>
                <a:spcPct val="0"/>
              </a:spcBef>
            </a:pPr>
            <a:r>
              <a:rPr lang="en-US" sz="1800">
                <a:solidFill>
                  <a:srgbClr val="0F1A38"/>
                </a:solidFill>
                <a:latin typeface="Hagrid Text"/>
                <a:ea typeface="Hagrid Text"/>
                <a:cs typeface="Hagrid Text"/>
                <a:sym typeface="Hagrid Text"/>
              </a:rPr>
              <a:t>Happy Designing!</a:t>
            </a:r>
          </a:p>
        </p:txBody>
      </p:sp>
      <p:sp>
        <p:nvSpPr>
          <p:cNvPr id="12" name="Freeform 12"/>
          <p:cNvSpPr/>
          <p:nvPr/>
        </p:nvSpPr>
        <p:spPr>
          <a:xfrm>
            <a:off x="10601613" y="3621271"/>
            <a:ext cx="4027543" cy="1006886"/>
          </a:xfrm>
          <a:custGeom>
            <a:avLst/>
            <a:gdLst/>
            <a:ahLst/>
            <a:cxnLst/>
            <a:rect l="l" t="t" r="r" b="b"/>
            <a:pathLst>
              <a:path w="4027543" h="1006886">
                <a:moveTo>
                  <a:pt x="0" y="0"/>
                </a:moveTo>
                <a:lnTo>
                  <a:pt x="4027543" y="0"/>
                </a:lnTo>
                <a:lnTo>
                  <a:pt x="4027543" y="1006886"/>
                </a:lnTo>
                <a:lnTo>
                  <a:pt x="0" y="100688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E"/>
          </a:p>
        </p:txBody>
      </p:sp>
      <p:sp>
        <p:nvSpPr>
          <p:cNvPr id="13" name="Freeform 13"/>
          <p:cNvSpPr/>
          <p:nvPr/>
        </p:nvSpPr>
        <p:spPr>
          <a:xfrm rot="1726954">
            <a:off x="15215658" y="-55169"/>
            <a:ext cx="3431593" cy="3316738"/>
          </a:xfrm>
          <a:custGeom>
            <a:avLst/>
            <a:gdLst/>
            <a:ahLst/>
            <a:cxnLst/>
            <a:rect l="l" t="t" r="r" b="b"/>
            <a:pathLst>
              <a:path w="3431593" h="3316738">
                <a:moveTo>
                  <a:pt x="0" y="0"/>
                </a:moveTo>
                <a:lnTo>
                  <a:pt x="3431593" y="0"/>
                </a:lnTo>
                <a:lnTo>
                  <a:pt x="3431593" y="3316738"/>
                </a:lnTo>
                <a:lnTo>
                  <a:pt x="0" y="3316738"/>
                </a:lnTo>
                <a:lnTo>
                  <a:pt x="0" y="0"/>
                </a:lnTo>
                <a:close/>
              </a:path>
            </a:pathLst>
          </a:custGeom>
          <a:blipFill>
            <a:blip r:embed="rId7">
              <a:alphaModFix amt="40000"/>
            </a:blip>
            <a:stretch>
              <a:fillRect/>
            </a:stretch>
          </a:blipFill>
        </p:spPr>
        <p:txBody>
          <a:bodyPr/>
          <a:lstStyle/>
          <a:p>
            <a:endParaRPr lang="en-IE"/>
          </a:p>
        </p:txBody>
      </p:sp>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rot="2834453">
            <a:off x="9990275" y="-3389750"/>
            <a:ext cx="9142687" cy="8836682"/>
          </a:xfrm>
          <a:custGeom>
            <a:avLst/>
            <a:gdLst/>
            <a:ahLst/>
            <a:cxnLst/>
            <a:rect l="l" t="t" r="r" b="b"/>
            <a:pathLst>
              <a:path w="9142687" h="8836682">
                <a:moveTo>
                  <a:pt x="0" y="0"/>
                </a:moveTo>
                <a:lnTo>
                  <a:pt x="9142688" y="0"/>
                </a:lnTo>
                <a:lnTo>
                  <a:pt x="9142688" y="8836682"/>
                </a:lnTo>
                <a:lnTo>
                  <a:pt x="0" y="8836682"/>
                </a:lnTo>
                <a:lnTo>
                  <a:pt x="0" y="0"/>
                </a:lnTo>
                <a:close/>
              </a:path>
            </a:pathLst>
          </a:custGeom>
          <a:blipFill>
            <a:blip r:embed="rId2">
              <a:alphaModFix amt="40000"/>
            </a:blip>
            <a:stretch>
              <a:fillRect/>
            </a:stretch>
          </a:blipFill>
        </p:spPr>
        <p:txBody>
          <a:bodyPr/>
          <a:lstStyle/>
          <a:p>
            <a:endParaRPr lang="en-IE"/>
          </a:p>
        </p:txBody>
      </p:sp>
      <p:sp>
        <p:nvSpPr>
          <p:cNvPr id="3" name="Freeform 3"/>
          <p:cNvSpPr/>
          <p:nvPr/>
        </p:nvSpPr>
        <p:spPr>
          <a:xfrm rot="2834453">
            <a:off x="-1927308" y="-119358"/>
            <a:ext cx="6367569" cy="6154447"/>
          </a:xfrm>
          <a:custGeom>
            <a:avLst/>
            <a:gdLst/>
            <a:ahLst/>
            <a:cxnLst/>
            <a:rect l="l" t="t" r="r" b="b"/>
            <a:pathLst>
              <a:path w="6367569" h="6154447">
                <a:moveTo>
                  <a:pt x="0" y="0"/>
                </a:moveTo>
                <a:lnTo>
                  <a:pt x="6367569" y="0"/>
                </a:lnTo>
                <a:lnTo>
                  <a:pt x="6367569" y="6154447"/>
                </a:lnTo>
                <a:lnTo>
                  <a:pt x="0" y="6154447"/>
                </a:lnTo>
                <a:lnTo>
                  <a:pt x="0" y="0"/>
                </a:lnTo>
                <a:close/>
              </a:path>
            </a:pathLst>
          </a:custGeom>
          <a:blipFill>
            <a:blip r:embed="rId2">
              <a:alphaModFix amt="40000"/>
            </a:blip>
            <a:stretch>
              <a:fillRect/>
            </a:stretch>
          </a:blipFill>
        </p:spPr>
        <p:txBody>
          <a:bodyPr/>
          <a:lstStyle/>
          <a:p>
            <a:endParaRPr lang="en-IE"/>
          </a:p>
        </p:txBody>
      </p:sp>
      <p:sp>
        <p:nvSpPr>
          <p:cNvPr id="4" name="Freeform 4"/>
          <p:cNvSpPr/>
          <p:nvPr/>
        </p:nvSpPr>
        <p:spPr>
          <a:xfrm>
            <a:off x="-475743" y="7217043"/>
            <a:ext cx="18763743" cy="6139914"/>
          </a:xfrm>
          <a:custGeom>
            <a:avLst/>
            <a:gdLst/>
            <a:ahLst/>
            <a:cxnLst/>
            <a:rect l="l" t="t" r="r" b="b"/>
            <a:pathLst>
              <a:path w="18763743" h="6139914">
                <a:moveTo>
                  <a:pt x="0" y="0"/>
                </a:moveTo>
                <a:lnTo>
                  <a:pt x="18763743" y="0"/>
                </a:lnTo>
                <a:lnTo>
                  <a:pt x="18763743" y="6139914"/>
                </a:lnTo>
                <a:lnTo>
                  <a:pt x="0" y="6139914"/>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E"/>
          </a:p>
        </p:txBody>
      </p:sp>
      <p:grpSp>
        <p:nvGrpSpPr>
          <p:cNvPr id="6" name="Group 6"/>
          <p:cNvGrpSpPr>
            <a:grpSpLocks noChangeAspect="1"/>
          </p:cNvGrpSpPr>
          <p:nvPr/>
        </p:nvGrpSpPr>
        <p:grpSpPr>
          <a:xfrm>
            <a:off x="5029129" y="1028591"/>
            <a:ext cx="8229742" cy="8229709"/>
            <a:chOff x="0" y="0"/>
            <a:chExt cx="6350000" cy="6349975"/>
          </a:xfrm>
        </p:grpSpPr>
        <p:sp>
          <p:nvSpPr>
            <p:cNvPr id="7" name="Freeform 7"/>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t="-2562" b="-2562"/>
              </a:stretch>
            </a:blipFill>
          </p:spPr>
          <p:txBody>
            <a:bodyPr/>
            <a:lstStyle/>
            <a:p>
              <a:endParaRPr lang="en-IE"/>
            </a:p>
          </p:txBody>
        </p:sp>
      </p:grpSp>
      <p:sp>
        <p:nvSpPr>
          <p:cNvPr id="10" name="TextBox 10"/>
          <p:cNvSpPr txBox="1"/>
          <p:nvPr/>
        </p:nvSpPr>
        <p:spPr>
          <a:xfrm>
            <a:off x="532896" y="3851121"/>
            <a:ext cx="4113568" cy="2190750"/>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This book belongs to...</a:t>
            </a:r>
          </a:p>
        </p:txBody>
      </p:sp>
      <p:sp>
        <p:nvSpPr>
          <p:cNvPr id="11" name="TextBox 11"/>
          <p:cNvSpPr txBox="1"/>
          <p:nvPr/>
        </p:nvSpPr>
        <p:spPr>
          <a:xfrm>
            <a:off x="13969117" y="3662526"/>
            <a:ext cx="3785987" cy="2280285"/>
          </a:xfrm>
          <a:prstGeom prst="rect">
            <a:avLst/>
          </a:prstGeom>
        </p:spPr>
        <p:txBody>
          <a:bodyPr lIns="0" tIns="0" rIns="0" bIns="0" rtlCol="0" anchor="t">
            <a:spAutoFit/>
          </a:bodyPr>
          <a:lstStyle/>
          <a:p>
            <a:pPr algn="ctr">
              <a:lnSpc>
                <a:spcPts val="3600"/>
              </a:lnSpc>
            </a:pPr>
            <a:r>
              <a:rPr lang="en-US" sz="2400" dirty="0">
                <a:solidFill>
                  <a:srgbClr val="0F1A38"/>
                </a:solidFill>
                <a:latin typeface="Hagrid Text"/>
                <a:ea typeface="Hagrid Text"/>
                <a:cs typeface="Hagrid Text"/>
                <a:sym typeface="Hagrid Text"/>
              </a:rPr>
              <a:t>I'm Rain, and I'll be sharing with you my beautiful ideas. Follow me at @reallygreatsite to learn more. </a:t>
            </a: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F6FDF-93F6-333A-FB45-9FED0ED4134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6598868E-1BA1-7BB8-22C0-C8628F708DBD}"/>
              </a:ext>
            </a:extLst>
          </p:cNvPr>
          <p:cNvSpPr/>
          <p:nvPr/>
        </p:nvSpPr>
        <p:spPr>
          <a:xfrm rot="2881305">
            <a:off x="-1539832" y="-654537"/>
            <a:ext cx="8413576" cy="8131974"/>
          </a:xfrm>
          <a:custGeom>
            <a:avLst/>
            <a:gdLst/>
            <a:ahLst/>
            <a:cxnLst/>
            <a:rect l="l" t="t" r="r" b="b"/>
            <a:pathLst>
              <a:path w="8413576" h="8131974">
                <a:moveTo>
                  <a:pt x="0" y="0"/>
                </a:moveTo>
                <a:lnTo>
                  <a:pt x="8413576" y="0"/>
                </a:lnTo>
                <a:lnTo>
                  <a:pt x="8413576" y="8131974"/>
                </a:lnTo>
                <a:lnTo>
                  <a:pt x="0" y="8131974"/>
                </a:lnTo>
                <a:lnTo>
                  <a:pt x="0" y="0"/>
                </a:lnTo>
                <a:close/>
              </a:path>
            </a:pathLst>
          </a:custGeom>
          <a:blipFill>
            <a:blip r:embed="rId2">
              <a:alphaModFix amt="40000"/>
            </a:blip>
            <a:stretch>
              <a:fillRect/>
            </a:stretch>
          </a:blipFill>
        </p:spPr>
        <p:txBody>
          <a:bodyPr/>
          <a:lstStyle/>
          <a:p>
            <a:endParaRPr lang="en-IE"/>
          </a:p>
        </p:txBody>
      </p:sp>
      <p:sp>
        <p:nvSpPr>
          <p:cNvPr id="3" name="Freeform 3">
            <a:extLst>
              <a:ext uri="{FF2B5EF4-FFF2-40B4-BE49-F238E27FC236}">
                <a16:creationId xmlns:a16="http://schemas.microsoft.com/office/drawing/2014/main" id="{3E33039C-0107-87D1-D9AC-5A616173E6C7}"/>
              </a:ext>
            </a:extLst>
          </p:cNvPr>
          <p:cNvSpPr/>
          <p:nvPr/>
        </p:nvSpPr>
        <p:spPr>
          <a:xfrm rot="1200574">
            <a:off x="12245948" y="-215068"/>
            <a:ext cx="7073868" cy="6837106"/>
          </a:xfrm>
          <a:custGeom>
            <a:avLst/>
            <a:gdLst/>
            <a:ahLst/>
            <a:cxnLst/>
            <a:rect l="l" t="t" r="r" b="b"/>
            <a:pathLst>
              <a:path w="7073868" h="6837106">
                <a:moveTo>
                  <a:pt x="0" y="0"/>
                </a:moveTo>
                <a:lnTo>
                  <a:pt x="7073868" y="0"/>
                </a:lnTo>
                <a:lnTo>
                  <a:pt x="7073868" y="6837106"/>
                </a:lnTo>
                <a:lnTo>
                  <a:pt x="0" y="6837106"/>
                </a:lnTo>
                <a:lnTo>
                  <a:pt x="0" y="0"/>
                </a:lnTo>
                <a:close/>
              </a:path>
            </a:pathLst>
          </a:custGeom>
          <a:blipFill>
            <a:blip r:embed="rId2">
              <a:alphaModFix amt="40000"/>
            </a:blip>
            <a:stretch>
              <a:fillRect/>
            </a:stretch>
          </a:blipFill>
        </p:spPr>
        <p:txBody>
          <a:bodyPr/>
          <a:lstStyle/>
          <a:p>
            <a:endParaRPr lang="en-IE"/>
          </a:p>
        </p:txBody>
      </p:sp>
      <p:grpSp>
        <p:nvGrpSpPr>
          <p:cNvPr id="4" name="Group 4">
            <a:extLst>
              <a:ext uri="{FF2B5EF4-FFF2-40B4-BE49-F238E27FC236}">
                <a16:creationId xmlns:a16="http://schemas.microsoft.com/office/drawing/2014/main" id="{973974D4-5496-FBBB-F07A-0684C52137EA}"/>
              </a:ext>
            </a:extLst>
          </p:cNvPr>
          <p:cNvGrpSpPr/>
          <p:nvPr/>
        </p:nvGrpSpPr>
        <p:grpSpPr>
          <a:xfrm>
            <a:off x="847845" y="2167680"/>
            <a:ext cx="5326200" cy="3619395"/>
            <a:chOff x="0" y="0"/>
            <a:chExt cx="7101600" cy="4825859"/>
          </a:xfrm>
        </p:grpSpPr>
        <p:pic>
          <p:nvPicPr>
            <p:cNvPr id="5" name="Picture 5">
              <a:extLst>
                <a:ext uri="{FF2B5EF4-FFF2-40B4-BE49-F238E27FC236}">
                  <a16:creationId xmlns:a16="http://schemas.microsoft.com/office/drawing/2014/main" id="{AD9739FD-A2D7-019A-6B70-75A65C0F3EE9}"/>
                </a:ext>
              </a:extLst>
            </p:cNvPr>
            <p:cNvPicPr>
              <a:picLocks noChangeAspect="1"/>
            </p:cNvPicPr>
            <p:nvPr/>
          </p:nvPicPr>
          <p:blipFill>
            <a:blip r:embed="rId3"/>
            <a:srcRect t="17679" b="17679"/>
            <a:stretch>
              <a:fillRect/>
            </a:stretch>
          </p:blipFill>
          <p:spPr>
            <a:xfrm>
              <a:off x="0" y="0"/>
              <a:ext cx="7101600" cy="4825859"/>
            </a:xfrm>
            <a:prstGeom prst="rect">
              <a:avLst/>
            </a:prstGeom>
          </p:spPr>
        </p:pic>
      </p:grpSp>
      <p:grpSp>
        <p:nvGrpSpPr>
          <p:cNvPr id="6" name="Group 6">
            <a:extLst>
              <a:ext uri="{FF2B5EF4-FFF2-40B4-BE49-F238E27FC236}">
                <a16:creationId xmlns:a16="http://schemas.microsoft.com/office/drawing/2014/main" id="{DB3C87F9-1B8A-1339-C5A8-CD1678989E13}"/>
              </a:ext>
            </a:extLst>
          </p:cNvPr>
          <p:cNvGrpSpPr/>
          <p:nvPr/>
        </p:nvGrpSpPr>
        <p:grpSpPr>
          <a:xfrm>
            <a:off x="1223307" y="2455268"/>
            <a:ext cx="4575277" cy="3044218"/>
            <a:chOff x="0" y="0"/>
            <a:chExt cx="6100369" cy="4058958"/>
          </a:xfrm>
        </p:grpSpPr>
        <p:pic>
          <p:nvPicPr>
            <p:cNvPr id="7" name="Picture 7">
              <a:extLst>
                <a:ext uri="{FF2B5EF4-FFF2-40B4-BE49-F238E27FC236}">
                  <a16:creationId xmlns:a16="http://schemas.microsoft.com/office/drawing/2014/main" id="{12D0298C-EEE9-90A2-7DD7-80483C44F826}"/>
                </a:ext>
              </a:extLst>
            </p:cNvPr>
            <p:cNvPicPr>
              <a:picLocks noChangeAspect="1"/>
            </p:cNvPicPr>
            <p:nvPr/>
          </p:nvPicPr>
          <p:blipFill>
            <a:blip r:embed="rId4"/>
            <a:srcRect t="66" b="66"/>
            <a:stretch>
              <a:fillRect/>
            </a:stretch>
          </p:blipFill>
          <p:spPr>
            <a:xfrm>
              <a:off x="0" y="0"/>
              <a:ext cx="6100369" cy="4058958"/>
            </a:xfrm>
            <a:prstGeom prst="rect">
              <a:avLst/>
            </a:prstGeom>
          </p:spPr>
        </p:pic>
      </p:grpSp>
      <p:grpSp>
        <p:nvGrpSpPr>
          <p:cNvPr id="8" name="Group 8">
            <a:extLst>
              <a:ext uri="{FF2B5EF4-FFF2-40B4-BE49-F238E27FC236}">
                <a16:creationId xmlns:a16="http://schemas.microsoft.com/office/drawing/2014/main" id="{4BF74EFA-596E-B2CF-1C3C-8C8F6CA6A796}"/>
              </a:ext>
            </a:extLst>
          </p:cNvPr>
          <p:cNvGrpSpPr/>
          <p:nvPr/>
        </p:nvGrpSpPr>
        <p:grpSpPr>
          <a:xfrm>
            <a:off x="6478935" y="2167680"/>
            <a:ext cx="5326200" cy="3619395"/>
            <a:chOff x="0" y="0"/>
            <a:chExt cx="7101600" cy="4825859"/>
          </a:xfrm>
        </p:grpSpPr>
        <p:pic>
          <p:nvPicPr>
            <p:cNvPr id="9" name="Picture 9">
              <a:extLst>
                <a:ext uri="{FF2B5EF4-FFF2-40B4-BE49-F238E27FC236}">
                  <a16:creationId xmlns:a16="http://schemas.microsoft.com/office/drawing/2014/main" id="{A5B2C2F9-71B2-4978-3C1F-42431D032FAE}"/>
                </a:ext>
              </a:extLst>
            </p:cNvPr>
            <p:cNvPicPr>
              <a:picLocks noChangeAspect="1"/>
            </p:cNvPicPr>
            <p:nvPr/>
          </p:nvPicPr>
          <p:blipFill>
            <a:blip r:embed="rId3"/>
            <a:srcRect t="17679" b="17679"/>
            <a:stretch>
              <a:fillRect/>
            </a:stretch>
          </p:blipFill>
          <p:spPr>
            <a:xfrm>
              <a:off x="0" y="0"/>
              <a:ext cx="7101600" cy="4825859"/>
            </a:xfrm>
            <a:prstGeom prst="rect">
              <a:avLst/>
            </a:prstGeom>
          </p:spPr>
        </p:pic>
      </p:grpSp>
      <p:grpSp>
        <p:nvGrpSpPr>
          <p:cNvPr id="10" name="Group 10">
            <a:extLst>
              <a:ext uri="{FF2B5EF4-FFF2-40B4-BE49-F238E27FC236}">
                <a16:creationId xmlns:a16="http://schemas.microsoft.com/office/drawing/2014/main" id="{D15CDF35-5766-88A9-3430-77887902E8E1}"/>
              </a:ext>
            </a:extLst>
          </p:cNvPr>
          <p:cNvGrpSpPr/>
          <p:nvPr/>
        </p:nvGrpSpPr>
        <p:grpSpPr>
          <a:xfrm>
            <a:off x="6854396" y="2455268"/>
            <a:ext cx="4575277" cy="3044218"/>
            <a:chOff x="0" y="0"/>
            <a:chExt cx="6100369" cy="4058958"/>
          </a:xfrm>
        </p:grpSpPr>
        <p:pic>
          <p:nvPicPr>
            <p:cNvPr id="11" name="Picture 11">
              <a:extLst>
                <a:ext uri="{FF2B5EF4-FFF2-40B4-BE49-F238E27FC236}">
                  <a16:creationId xmlns:a16="http://schemas.microsoft.com/office/drawing/2014/main" id="{2C0A45B8-28B7-B690-52E4-AB311FC592E4}"/>
                </a:ext>
              </a:extLst>
            </p:cNvPr>
            <p:cNvPicPr>
              <a:picLocks noChangeAspect="1"/>
            </p:cNvPicPr>
            <p:nvPr/>
          </p:nvPicPr>
          <p:blipFill>
            <a:blip r:embed="rId5"/>
            <a:srcRect l="7729" r="7729"/>
            <a:stretch>
              <a:fillRect/>
            </a:stretch>
          </p:blipFill>
          <p:spPr>
            <a:xfrm>
              <a:off x="0" y="0"/>
              <a:ext cx="6100369" cy="4058958"/>
            </a:xfrm>
            <a:prstGeom prst="rect">
              <a:avLst/>
            </a:prstGeom>
          </p:spPr>
        </p:pic>
      </p:grpSp>
      <p:sp>
        <p:nvSpPr>
          <p:cNvPr id="12" name="Freeform 12">
            <a:extLst>
              <a:ext uri="{FF2B5EF4-FFF2-40B4-BE49-F238E27FC236}">
                <a16:creationId xmlns:a16="http://schemas.microsoft.com/office/drawing/2014/main" id="{5D4987B9-1E46-F610-67B5-D7D759284EFC}"/>
              </a:ext>
            </a:extLst>
          </p:cNvPr>
          <p:cNvSpPr/>
          <p:nvPr/>
        </p:nvSpPr>
        <p:spPr>
          <a:xfrm>
            <a:off x="-237871" y="8594993"/>
            <a:ext cx="18763743" cy="6139914"/>
          </a:xfrm>
          <a:custGeom>
            <a:avLst/>
            <a:gdLst/>
            <a:ahLst/>
            <a:cxnLst/>
            <a:rect l="l" t="t" r="r" b="b"/>
            <a:pathLst>
              <a:path w="18763743" h="6139914">
                <a:moveTo>
                  <a:pt x="0" y="0"/>
                </a:moveTo>
                <a:lnTo>
                  <a:pt x="18763742" y="0"/>
                </a:lnTo>
                <a:lnTo>
                  <a:pt x="18763742" y="6139914"/>
                </a:lnTo>
                <a:lnTo>
                  <a:pt x="0" y="6139914"/>
                </a:lnTo>
                <a:lnTo>
                  <a:pt x="0" y="0"/>
                </a:lnTo>
                <a:close/>
              </a:path>
            </a:pathLst>
          </a:custGeom>
          <a:blipFill>
            <a:blip r:embed="rId6">
              <a:alphaModFix amt="60000"/>
              <a:extLst>
                <a:ext uri="{96DAC541-7B7A-43D3-8B79-37D633B846F1}">
                  <asvg:svgBlip xmlns:asvg="http://schemas.microsoft.com/office/drawing/2016/SVG/main" r:embed="rId7"/>
                </a:ext>
              </a:extLst>
            </a:blip>
            <a:stretch>
              <a:fillRect/>
            </a:stretch>
          </a:blipFill>
        </p:spPr>
        <p:txBody>
          <a:bodyPr/>
          <a:lstStyle/>
          <a:p>
            <a:endParaRPr lang="en-IE"/>
          </a:p>
        </p:txBody>
      </p:sp>
      <p:grpSp>
        <p:nvGrpSpPr>
          <p:cNvPr id="13" name="Group 13">
            <a:extLst>
              <a:ext uri="{FF2B5EF4-FFF2-40B4-BE49-F238E27FC236}">
                <a16:creationId xmlns:a16="http://schemas.microsoft.com/office/drawing/2014/main" id="{1932FEB3-193B-B30E-4EDB-51FF032D5662}"/>
              </a:ext>
            </a:extLst>
          </p:cNvPr>
          <p:cNvGrpSpPr/>
          <p:nvPr/>
        </p:nvGrpSpPr>
        <p:grpSpPr>
          <a:xfrm>
            <a:off x="847845" y="6019679"/>
            <a:ext cx="5326200" cy="3619395"/>
            <a:chOff x="0" y="0"/>
            <a:chExt cx="7101600" cy="4825859"/>
          </a:xfrm>
        </p:grpSpPr>
        <p:pic>
          <p:nvPicPr>
            <p:cNvPr id="14" name="Picture 14">
              <a:extLst>
                <a:ext uri="{FF2B5EF4-FFF2-40B4-BE49-F238E27FC236}">
                  <a16:creationId xmlns:a16="http://schemas.microsoft.com/office/drawing/2014/main" id="{FADAF2BF-97C7-0E48-0042-523818AE938B}"/>
                </a:ext>
              </a:extLst>
            </p:cNvPr>
            <p:cNvPicPr>
              <a:picLocks noChangeAspect="1"/>
            </p:cNvPicPr>
            <p:nvPr/>
          </p:nvPicPr>
          <p:blipFill>
            <a:blip r:embed="rId3"/>
            <a:srcRect t="17679" b="17679"/>
            <a:stretch>
              <a:fillRect/>
            </a:stretch>
          </p:blipFill>
          <p:spPr>
            <a:xfrm>
              <a:off x="0" y="0"/>
              <a:ext cx="7101600" cy="4825859"/>
            </a:xfrm>
            <a:prstGeom prst="rect">
              <a:avLst/>
            </a:prstGeom>
          </p:spPr>
        </p:pic>
      </p:grpSp>
      <p:grpSp>
        <p:nvGrpSpPr>
          <p:cNvPr id="15" name="Group 15">
            <a:extLst>
              <a:ext uri="{FF2B5EF4-FFF2-40B4-BE49-F238E27FC236}">
                <a16:creationId xmlns:a16="http://schemas.microsoft.com/office/drawing/2014/main" id="{61A7A05E-B34D-7A37-A216-F060F07EF26F}"/>
              </a:ext>
            </a:extLst>
          </p:cNvPr>
          <p:cNvGrpSpPr/>
          <p:nvPr/>
        </p:nvGrpSpPr>
        <p:grpSpPr>
          <a:xfrm>
            <a:off x="1223307" y="6307267"/>
            <a:ext cx="4575277" cy="3044218"/>
            <a:chOff x="0" y="0"/>
            <a:chExt cx="6100369" cy="4058958"/>
          </a:xfrm>
        </p:grpSpPr>
        <p:pic>
          <p:nvPicPr>
            <p:cNvPr id="16" name="Picture 16">
              <a:extLst>
                <a:ext uri="{FF2B5EF4-FFF2-40B4-BE49-F238E27FC236}">
                  <a16:creationId xmlns:a16="http://schemas.microsoft.com/office/drawing/2014/main" id="{26A00F7D-5EEF-AB6F-506B-441BFCD39483}"/>
                </a:ext>
              </a:extLst>
            </p:cNvPr>
            <p:cNvPicPr>
              <a:picLocks noChangeAspect="1"/>
            </p:cNvPicPr>
            <p:nvPr/>
          </p:nvPicPr>
          <p:blipFill>
            <a:blip r:embed="rId8"/>
            <a:srcRect t="6665" r="25660" b="19093"/>
            <a:stretch>
              <a:fillRect/>
            </a:stretch>
          </p:blipFill>
          <p:spPr>
            <a:xfrm>
              <a:off x="0" y="0"/>
              <a:ext cx="6100369" cy="4058958"/>
            </a:xfrm>
            <a:prstGeom prst="rect">
              <a:avLst/>
            </a:prstGeom>
          </p:spPr>
        </p:pic>
      </p:grpSp>
      <p:grpSp>
        <p:nvGrpSpPr>
          <p:cNvPr id="17" name="Group 17">
            <a:extLst>
              <a:ext uri="{FF2B5EF4-FFF2-40B4-BE49-F238E27FC236}">
                <a16:creationId xmlns:a16="http://schemas.microsoft.com/office/drawing/2014/main" id="{D95E6386-56D7-240B-B8EA-F3673493CDAD}"/>
              </a:ext>
            </a:extLst>
          </p:cNvPr>
          <p:cNvGrpSpPr/>
          <p:nvPr/>
        </p:nvGrpSpPr>
        <p:grpSpPr>
          <a:xfrm>
            <a:off x="6478935" y="6019679"/>
            <a:ext cx="5326200" cy="3619395"/>
            <a:chOff x="0" y="0"/>
            <a:chExt cx="7101600" cy="4825859"/>
          </a:xfrm>
        </p:grpSpPr>
        <p:pic>
          <p:nvPicPr>
            <p:cNvPr id="18" name="Picture 18">
              <a:extLst>
                <a:ext uri="{FF2B5EF4-FFF2-40B4-BE49-F238E27FC236}">
                  <a16:creationId xmlns:a16="http://schemas.microsoft.com/office/drawing/2014/main" id="{2480B088-D046-11A8-9F3F-3D9981C62CCD}"/>
                </a:ext>
              </a:extLst>
            </p:cNvPr>
            <p:cNvPicPr>
              <a:picLocks noChangeAspect="1"/>
            </p:cNvPicPr>
            <p:nvPr/>
          </p:nvPicPr>
          <p:blipFill>
            <a:blip r:embed="rId3"/>
            <a:srcRect t="17679" b="17679"/>
            <a:stretch>
              <a:fillRect/>
            </a:stretch>
          </p:blipFill>
          <p:spPr>
            <a:xfrm>
              <a:off x="0" y="0"/>
              <a:ext cx="7101600" cy="4825859"/>
            </a:xfrm>
            <a:prstGeom prst="rect">
              <a:avLst/>
            </a:prstGeom>
          </p:spPr>
        </p:pic>
      </p:grpSp>
      <p:grpSp>
        <p:nvGrpSpPr>
          <p:cNvPr id="19" name="Group 19">
            <a:extLst>
              <a:ext uri="{FF2B5EF4-FFF2-40B4-BE49-F238E27FC236}">
                <a16:creationId xmlns:a16="http://schemas.microsoft.com/office/drawing/2014/main" id="{94297653-6EDB-F3A2-7B34-11272D37379F}"/>
              </a:ext>
            </a:extLst>
          </p:cNvPr>
          <p:cNvGrpSpPr/>
          <p:nvPr/>
        </p:nvGrpSpPr>
        <p:grpSpPr>
          <a:xfrm>
            <a:off x="6854396" y="6307267"/>
            <a:ext cx="4575277" cy="3044218"/>
            <a:chOff x="0" y="0"/>
            <a:chExt cx="6100369" cy="4058958"/>
          </a:xfrm>
        </p:grpSpPr>
        <p:pic>
          <p:nvPicPr>
            <p:cNvPr id="20" name="Picture 20">
              <a:extLst>
                <a:ext uri="{FF2B5EF4-FFF2-40B4-BE49-F238E27FC236}">
                  <a16:creationId xmlns:a16="http://schemas.microsoft.com/office/drawing/2014/main" id="{74C90210-A989-EE6A-03F3-D7EF00116D7B}"/>
                </a:ext>
              </a:extLst>
            </p:cNvPr>
            <p:cNvPicPr>
              <a:picLocks noChangeAspect="1"/>
            </p:cNvPicPr>
            <p:nvPr/>
          </p:nvPicPr>
          <p:blipFill>
            <a:blip r:embed="rId9"/>
            <a:srcRect l="7729" r="7729"/>
            <a:stretch>
              <a:fillRect/>
            </a:stretch>
          </p:blipFill>
          <p:spPr>
            <a:xfrm>
              <a:off x="0" y="0"/>
              <a:ext cx="6100369" cy="4058958"/>
            </a:xfrm>
            <a:prstGeom prst="rect">
              <a:avLst/>
            </a:prstGeom>
          </p:spPr>
        </p:pic>
      </p:grpSp>
      <p:grpSp>
        <p:nvGrpSpPr>
          <p:cNvPr id="21" name="Group 21">
            <a:extLst>
              <a:ext uri="{FF2B5EF4-FFF2-40B4-BE49-F238E27FC236}">
                <a16:creationId xmlns:a16="http://schemas.microsoft.com/office/drawing/2014/main" id="{094A6385-9495-63E7-E1B7-09B1596A57C5}"/>
              </a:ext>
            </a:extLst>
          </p:cNvPr>
          <p:cNvGrpSpPr/>
          <p:nvPr/>
        </p:nvGrpSpPr>
        <p:grpSpPr>
          <a:xfrm>
            <a:off x="12113955" y="2167680"/>
            <a:ext cx="5326200" cy="7471394"/>
            <a:chOff x="0" y="0"/>
            <a:chExt cx="7101600" cy="9961858"/>
          </a:xfrm>
        </p:grpSpPr>
        <p:pic>
          <p:nvPicPr>
            <p:cNvPr id="22" name="Picture 22">
              <a:extLst>
                <a:ext uri="{FF2B5EF4-FFF2-40B4-BE49-F238E27FC236}">
                  <a16:creationId xmlns:a16="http://schemas.microsoft.com/office/drawing/2014/main" id="{B0FA8C15-717B-E873-7E96-7B98C97641BF}"/>
                </a:ext>
              </a:extLst>
            </p:cNvPr>
            <p:cNvPicPr>
              <a:picLocks noChangeAspect="1"/>
            </p:cNvPicPr>
            <p:nvPr/>
          </p:nvPicPr>
          <p:blipFill>
            <a:blip r:embed="rId3"/>
            <a:srcRect l="12529" r="12529"/>
            <a:stretch>
              <a:fillRect/>
            </a:stretch>
          </p:blipFill>
          <p:spPr>
            <a:xfrm>
              <a:off x="0" y="0"/>
              <a:ext cx="7101600" cy="9961858"/>
            </a:xfrm>
            <a:prstGeom prst="rect">
              <a:avLst/>
            </a:prstGeom>
          </p:spPr>
        </p:pic>
      </p:grpSp>
      <p:grpSp>
        <p:nvGrpSpPr>
          <p:cNvPr id="23" name="Group 23">
            <a:extLst>
              <a:ext uri="{FF2B5EF4-FFF2-40B4-BE49-F238E27FC236}">
                <a16:creationId xmlns:a16="http://schemas.microsoft.com/office/drawing/2014/main" id="{6A4945C4-3E06-A424-C94E-E158ABFC7DFE}"/>
              </a:ext>
            </a:extLst>
          </p:cNvPr>
          <p:cNvGrpSpPr/>
          <p:nvPr/>
        </p:nvGrpSpPr>
        <p:grpSpPr>
          <a:xfrm>
            <a:off x="12489416" y="2455268"/>
            <a:ext cx="4575277" cy="6896217"/>
            <a:chOff x="0" y="0"/>
            <a:chExt cx="6100369" cy="9194956"/>
          </a:xfrm>
        </p:grpSpPr>
        <p:pic>
          <p:nvPicPr>
            <p:cNvPr id="24" name="Picture 24">
              <a:extLst>
                <a:ext uri="{FF2B5EF4-FFF2-40B4-BE49-F238E27FC236}">
                  <a16:creationId xmlns:a16="http://schemas.microsoft.com/office/drawing/2014/main" id="{4710B3AA-7BDC-0C54-40CC-65448F68425C}"/>
                </a:ext>
              </a:extLst>
            </p:cNvPr>
            <p:cNvPicPr>
              <a:picLocks noChangeAspect="1"/>
            </p:cNvPicPr>
            <p:nvPr/>
          </p:nvPicPr>
          <p:blipFill>
            <a:blip r:embed="rId10"/>
            <a:srcRect l="9012" t="6884" r="13322" b="5612"/>
            <a:stretch>
              <a:fillRect/>
            </a:stretch>
          </p:blipFill>
          <p:spPr>
            <a:xfrm>
              <a:off x="0" y="0"/>
              <a:ext cx="6100369" cy="9194956"/>
            </a:xfrm>
            <a:prstGeom prst="rect">
              <a:avLst/>
            </a:prstGeom>
          </p:spPr>
        </p:pic>
      </p:grpSp>
      <p:sp>
        <p:nvSpPr>
          <p:cNvPr id="25" name="TextBox 25">
            <a:extLst>
              <a:ext uri="{FF2B5EF4-FFF2-40B4-BE49-F238E27FC236}">
                <a16:creationId xmlns:a16="http://schemas.microsoft.com/office/drawing/2014/main" id="{3E5B02CC-ACF8-7080-BD1D-5BDF9B0503B3}"/>
              </a:ext>
            </a:extLst>
          </p:cNvPr>
          <p:cNvSpPr txBox="1"/>
          <p:nvPr/>
        </p:nvSpPr>
        <p:spPr>
          <a:xfrm>
            <a:off x="6478935" y="548430"/>
            <a:ext cx="4703572" cy="1095375"/>
          </a:xfrm>
          <a:prstGeom prst="rect">
            <a:avLst/>
          </a:prstGeom>
        </p:spPr>
        <p:txBody>
          <a:bodyPr lIns="0" tIns="0" rIns="0" bIns="0" rtlCol="0" anchor="t">
            <a:spAutoFit/>
          </a:bodyPr>
          <a:lstStyle/>
          <a:p>
            <a:pPr marL="0" lvl="0" indent="0" algn="ctr">
              <a:lnSpc>
                <a:spcPts val="8640"/>
              </a:lnSpc>
              <a:spcBef>
                <a:spcPct val="0"/>
              </a:spcBef>
            </a:pPr>
            <a:r>
              <a:rPr lang="en-US" sz="7200" dirty="0">
                <a:solidFill>
                  <a:srgbClr val="1A347B"/>
                </a:solidFill>
                <a:latin typeface="Waterlily"/>
                <a:ea typeface="Waterlily"/>
                <a:cs typeface="Waterlily"/>
                <a:sym typeface="Waterlily"/>
              </a:rPr>
              <a:t>Mood </a:t>
            </a:r>
            <a:r>
              <a:rPr lang="en-US" sz="7200" dirty="0" err="1">
                <a:solidFill>
                  <a:srgbClr val="1A347B"/>
                </a:solidFill>
                <a:latin typeface="Waterlily"/>
                <a:ea typeface="Waterlily"/>
                <a:cs typeface="Waterlily"/>
                <a:sym typeface="Waterlily"/>
              </a:rPr>
              <a:t>Colour</a:t>
            </a:r>
            <a:endParaRPr lang="en-US" sz="7200" dirty="0">
              <a:solidFill>
                <a:srgbClr val="1A347B"/>
              </a:solidFill>
              <a:latin typeface="Waterlily"/>
              <a:ea typeface="Waterlily"/>
              <a:cs typeface="Waterlily"/>
              <a:sym typeface="Waterlily"/>
            </a:endParaRPr>
          </a:p>
        </p:txBody>
      </p:sp>
    </p:spTree>
    <p:extLst>
      <p:ext uri="{BB962C8B-B14F-4D97-AF65-F5344CB8AC3E}">
        <p14:creationId xmlns:p14="http://schemas.microsoft.com/office/powerpoint/2010/main" val="452041952"/>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grpSp>
        <p:nvGrpSpPr>
          <p:cNvPr id="2" name="Group 2"/>
          <p:cNvGrpSpPr/>
          <p:nvPr/>
        </p:nvGrpSpPr>
        <p:grpSpPr>
          <a:xfrm>
            <a:off x="4342868" y="-272176"/>
            <a:ext cx="6299955" cy="629995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E59">
                <a:alpha val="69804"/>
              </a:srgbClr>
            </a:solidFill>
          </p:spPr>
          <p:txBody>
            <a:bodyPr/>
            <a:lstStyle/>
            <a:p>
              <a:endParaRPr lang="en-IE"/>
            </a:p>
          </p:txBody>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rot="788221">
            <a:off x="12727169" y="-394469"/>
            <a:ext cx="7598856" cy="7344522"/>
          </a:xfrm>
          <a:custGeom>
            <a:avLst/>
            <a:gdLst/>
            <a:ahLst/>
            <a:cxnLst/>
            <a:rect l="l" t="t" r="r" b="b"/>
            <a:pathLst>
              <a:path w="7598856" h="7344522">
                <a:moveTo>
                  <a:pt x="0" y="0"/>
                </a:moveTo>
                <a:lnTo>
                  <a:pt x="7598856" y="0"/>
                </a:lnTo>
                <a:lnTo>
                  <a:pt x="7598856" y="7344522"/>
                </a:lnTo>
                <a:lnTo>
                  <a:pt x="0" y="7344522"/>
                </a:lnTo>
                <a:lnTo>
                  <a:pt x="0" y="0"/>
                </a:lnTo>
                <a:close/>
              </a:path>
            </a:pathLst>
          </a:custGeom>
          <a:blipFill>
            <a:blip r:embed="rId2">
              <a:alphaModFix amt="40000"/>
            </a:blip>
            <a:stretch>
              <a:fillRect/>
            </a:stretch>
          </a:blipFill>
        </p:spPr>
        <p:txBody>
          <a:bodyPr/>
          <a:lstStyle/>
          <a:p>
            <a:endParaRPr lang="en-IE"/>
          </a:p>
        </p:txBody>
      </p:sp>
      <p:sp>
        <p:nvSpPr>
          <p:cNvPr id="6" name="Freeform 6"/>
          <p:cNvSpPr/>
          <p:nvPr/>
        </p:nvSpPr>
        <p:spPr>
          <a:xfrm>
            <a:off x="-475743" y="7217043"/>
            <a:ext cx="18763743" cy="6139914"/>
          </a:xfrm>
          <a:custGeom>
            <a:avLst/>
            <a:gdLst/>
            <a:ahLst/>
            <a:cxnLst/>
            <a:rect l="l" t="t" r="r" b="b"/>
            <a:pathLst>
              <a:path w="18763743" h="6139914">
                <a:moveTo>
                  <a:pt x="0" y="0"/>
                </a:moveTo>
                <a:lnTo>
                  <a:pt x="18763743" y="0"/>
                </a:lnTo>
                <a:lnTo>
                  <a:pt x="18763743" y="6139914"/>
                </a:lnTo>
                <a:lnTo>
                  <a:pt x="0" y="6139914"/>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E"/>
          </a:p>
        </p:txBody>
      </p:sp>
      <p:sp>
        <p:nvSpPr>
          <p:cNvPr id="7" name="Freeform 7"/>
          <p:cNvSpPr/>
          <p:nvPr/>
        </p:nvSpPr>
        <p:spPr>
          <a:xfrm rot="788221">
            <a:off x="-2009314" y="-58530"/>
            <a:ext cx="6076027" cy="5872663"/>
          </a:xfrm>
          <a:custGeom>
            <a:avLst/>
            <a:gdLst/>
            <a:ahLst/>
            <a:cxnLst/>
            <a:rect l="l" t="t" r="r" b="b"/>
            <a:pathLst>
              <a:path w="6076027" h="5872663">
                <a:moveTo>
                  <a:pt x="0" y="0"/>
                </a:moveTo>
                <a:lnTo>
                  <a:pt x="6076028" y="0"/>
                </a:lnTo>
                <a:lnTo>
                  <a:pt x="6076028" y="5872663"/>
                </a:lnTo>
                <a:lnTo>
                  <a:pt x="0" y="5872663"/>
                </a:lnTo>
                <a:lnTo>
                  <a:pt x="0" y="0"/>
                </a:lnTo>
                <a:close/>
              </a:path>
            </a:pathLst>
          </a:custGeom>
          <a:blipFill>
            <a:blip r:embed="rId2">
              <a:alphaModFix amt="40000"/>
            </a:blip>
            <a:stretch>
              <a:fillRect/>
            </a:stretch>
          </a:blipFill>
        </p:spPr>
        <p:txBody>
          <a:bodyPr/>
          <a:lstStyle/>
          <a:p>
            <a:endParaRPr lang="en-IE"/>
          </a:p>
        </p:txBody>
      </p:sp>
      <p:grpSp>
        <p:nvGrpSpPr>
          <p:cNvPr id="9" name="Group 9"/>
          <p:cNvGrpSpPr>
            <a:grpSpLocks noChangeAspect="1"/>
          </p:cNvGrpSpPr>
          <p:nvPr/>
        </p:nvGrpSpPr>
        <p:grpSpPr>
          <a:xfrm>
            <a:off x="1028700" y="514350"/>
            <a:ext cx="6464145" cy="9258300"/>
            <a:chOff x="0" y="0"/>
            <a:chExt cx="4433570" cy="6350000"/>
          </a:xfrm>
        </p:grpSpPr>
        <p:sp>
          <p:nvSpPr>
            <p:cNvPr id="10" name="Freeform 10"/>
            <p:cNvSpPr/>
            <p:nvPr/>
          </p:nvSpPr>
          <p:spPr>
            <a:xfrm>
              <a:off x="0" y="0"/>
              <a:ext cx="4433570" cy="6350000"/>
            </a:xfrm>
            <a:custGeom>
              <a:avLst/>
              <a:gdLst/>
              <a:ahLst/>
              <a:cxnLst/>
              <a:rect l="l" t="t" r="r" b="b"/>
              <a:pathLst>
                <a:path w="4433570" h="6350000">
                  <a:moveTo>
                    <a:pt x="2217420" y="0"/>
                  </a:moveTo>
                  <a:lnTo>
                    <a:pt x="2217420" y="0"/>
                  </a:lnTo>
                  <a:cubicBezTo>
                    <a:pt x="3441700" y="0"/>
                    <a:pt x="4433570" y="993140"/>
                    <a:pt x="4433570" y="2217420"/>
                  </a:cubicBezTo>
                  <a:lnTo>
                    <a:pt x="4433570" y="6350000"/>
                  </a:lnTo>
                  <a:lnTo>
                    <a:pt x="4433570" y="6350000"/>
                  </a:lnTo>
                  <a:lnTo>
                    <a:pt x="0" y="6350000"/>
                  </a:lnTo>
                  <a:lnTo>
                    <a:pt x="0" y="6350000"/>
                  </a:lnTo>
                  <a:lnTo>
                    <a:pt x="0" y="2217420"/>
                  </a:lnTo>
                  <a:cubicBezTo>
                    <a:pt x="0" y="993140"/>
                    <a:pt x="993140" y="0"/>
                    <a:pt x="2217420" y="0"/>
                  </a:cubicBezTo>
                  <a:close/>
                </a:path>
              </a:pathLst>
            </a:custGeom>
            <a:blipFill>
              <a:blip r:embed="rId5"/>
              <a:stretch>
                <a:fillRect l="-18121" r="-18121"/>
              </a:stretch>
            </a:blipFill>
          </p:spPr>
          <p:txBody>
            <a:bodyPr/>
            <a:lstStyle/>
            <a:p>
              <a:endParaRPr lang="en-IE"/>
            </a:p>
          </p:txBody>
        </p:sp>
      </p:grpSp>
      <p:sp>
        <p:nvSpPr>
          <p:cNvPr id="13" name="TextBox 13"/>
          <p:cNvSpPr txBox="1"/>
          <p:nvPr/>
        </p:nvSpPr>
        <p:spPr>
          <a:xfrm>
            <a:off x="9144000" y="3222897"/>
            <a:ext cx="6718111" cy="1095375"/>
          </a:xfrm>
          <a:prstGeom prst="rect">
            <a:avLst/>
          </a:prstGeom>
        </p:spPr>
        <p:txBody>
          <a:bodyPr lIns="0" tIns="0" rIns="0" bIns="0" rtlCol="0" anchor="t">
            <a:spAutoFit/>
          </a:bodyPr>
          <a:lstStyle/>
          <a:p>
            <a:pPr marL="0" lvl="0" indent="0" algn="l">
              <a:lnSpc>
                <a:spcPts val="8640"/>
              </a:lnSpc>
              <a:spcBef>
                <a:spcPct val="0"/>
              </a:spcBef>
            </a:pPr>
            <a:r>
              <a:rPr lang="en-US" sz="7200" dirty="0">
                <a:solidFill>
                  <a:srgbClr val="1A347B"/>
                </a:solidFill>
                <a:latin typeface="Waterlily"/>
                <a:ea typeface="Waterlily"/>
                <a:cs typeface="Waterlily"/>
                <a:sym typeface="Waterlily"/>
              </a:rPr>
              <a:t>The Author</a:t>
            </a:r>
          </a:p>
        </p:txBody>
      </p:sp>
      <p:sp>
        <p:nvSpPr>
          <p:cNvPr id="14" name="TextBox 14"/>
          <p:cNvSpPr txBox="1"/>
          <p:nvPr/>
        </p:nvSpPr>
        <p:spPr>
          <a:xfrm>
            <a:off x="9144000" y="5462087"/>
            <a:ext cx="7382597" cy="13696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The author background is an essential aspect of understanding a writer's perspective. Knowing their background can give insights into their writing style, the themes they explore, and how they approach their craft.</a:t>
            </a:r>
          </a:p>
        </p:txBody>
      </p:sp>
      <p:sp>
        <p:nvSpPr>
          <p:cNvPr id="15" name="TextBox 15"/>
          <p:cNvSpPr txBox="1"/>
          <p:nvPr/>
        </p:nvSpPr>
        <p:spPr>
          <a:xfrm>
            <a:off x="9144000" y="4617403"/>
            <a:ext cx="4848119" cy="526097"/>
          </a:xfrm>
          <a:prstGeom prst="rect">
            <a:avLst/>
          </a:prstGeom>
        </p:spPr>
        <p:txBody>
          <a:bodyPr lIns="0" tIns="0" rIns="0" bIns="0" rtlCol="0" anchor="t">
            <a:spAutoFit/>
          </a:bodyPr>
          <a:lstStyle/>
          <a:p>
            <a:pPr marL="0" lvl="0" indent="0" algn="l">
              <a:lnSpc>
                <a:spcPts val="4160"/>
              </a:lnSpc>
              <a:spcBef>
                <a:spcPct val="0"/>
              </a:spcBef>
            </a:pPr>
            <a:r>
              <a:rPr lang="en-US" sz="3200" b="1">
                <a:solidFill>
                  <a:srgbClr val="0F1A38"/>
                </a:solidFill>
                <a:latin typeface="Hagrid Text Bold"/>
                <a:ea typeface="Hagrid Text Bold"/>
                <a:cs typeface="Hagrid Text Bold"/>
                <a:sym typeface="Hagrid Text Bold"/>
              </a:rPr>
              <a:t>Ms. Angela Wong</a:t>
            </a:r>
          </a:p>
        </p:txBody>
      </p:sp>
      <p:sp>
        <p:nvSpPr>
          <p:cNvPr id="16" name="Freeform 16"/>
          <p:cNvSpPr/>
          <p:nvPr/>
        </p:nvSpPr>
        <p:spPr>
          <a:xfrm rot="-10073421">
            <a:off x="11595240" y="-870806"/>
            <a:ext cx="7938993" cy="5629468"/>
          </a:xfrm>
          <a:custGeom>
            <a:avLst/>
            <a:gdLst/>
            <a:ahLst/>
            <a:cxnLst/>
            <a:rect l="l" t="t" r="r" b="b"/>
            <a:pathLst>
              <a:path w="7938993" h="5629468">
                <a:moveTo>
                  <a:pt x="0" y="0"/>
                </a:moveTo>
                <a:lnTo>
                  <a:pt x="7938993" y="0"/>
                </a:lnTo>
                <a:lnTo>
                  <a:pt x="7938993" y="5629468"/>
                </a:lnTo>
                <a:lnTo>
                  <a:pt x="0" y="562946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E"/>
          </a:p>
        </p:txBody>
      </p:sp>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AutoShape 2"/>
          <p:cNvSpPr/>
          <p:nvPr/>
        </p:nvSpPr>
        <p:spPr>
          <a:xfrm flipV="1">
            <a:off x="9144000" y="-341741"/>
            <a:ext cx="0" cy="10807450"/>
          </a:xfrm>
          <a:prstGeom prst="line">
            <a:avLst/>
          </a:prstGeom>
          <a:ln w="142875" cap="flat">
            <a:solidFill>
              <a:srgbClr val="FF4F63"/>
            </a:solidFill>
            <a:prstDash val="sysDash"/>
            <a:headEnd type="none" w="sm" len="sm"/>
            <a:tailEnd type="none" w="sm" len="sm"/>
          </a:ln>
        </p:spPr>
        <p:txBody>
          <a:bodyPr/>
          <a:lstStyle/>
          <a:p>
            <a:endParaRPr lang="en-IE"/>
          </a:p>
        </p:txBody>
      </p:sp>
      <p:sp>
        <p:nvSpPr>
          <p:cNvPr id="3" name="Freeform 3"/>
          <p:cNvSpPr/>
          <p:nvPr/>
        </p:nvSpPr>
        <p:spPr>
          <a:xfrm>
            <a:off x="-371981" y="7422165"/>
            <a:ext cx="9563606" cy="4004760"/>
          </a:xfrm>
          <a:custGeom>
            <a:avLst/>
            <a:gdLst/>
            <a:ahLst/>
            <a:cxnLst/>
            <a:rect l="l" t="t" r="r" b="b"/>
            <a:pathLst>
              <a:path w="9563606" h="4004760">
                <a:moveTo>
                  <a:pt x="0" y="0"/>
                </a:moveTo>
                <a:lnTo>
                  <a:pt x="9563606" y="0"/>
                </a:lnTo>
                <a:lnTo>
                  <a:pt x="9563606" y="4004760"/>
                </a:lnTo>
                <a:lnTo>
                  <a:pt x="0" y="4004760"/>
                </a:lnTo>
                <a:lnTo>
                  <a:pt x="0" y="0"/>
                </a:lnTo>
                <a:close/>
              </a:path>
            </a:pathLst>
          </a:custGeom>
          <a:blipFill>
            <a:blip r:embed="rId2"/>
            <a:stretch>
              <a:fillRect/>
            </a:stretch>
          </a:blipFill>
        </p:spPr>
        <p:txBody>
          <a:bodyPr/>
          <a:lstStyle/>
          <a:p>
            <a:endParaRPr lang="en-IE"/>
          </a:p>
        </p:txBody>
      </p:sp>
      <p:sp>
        <p:nvSpPr>
          <p:cNvPr id="4" name="Freeform 4"/>
          <p:cNvSpPr/>
          <p:nvPr/>
        </p:nvSpPr>
        <p:spPr>
          <a:xfrm rot="2834453">
            <a:off x="11796614" y="973433"/>
            <a:ext cx="7749218" cy="7489852"/>
          </a:xfrm>
          <a:custGeom>
            <a:avLst/>
            <a:gdLst/>
            <a:ahLst/>
            <a:cxnLst/>
            <a:rect l="l" t="t" r="r" b="b"/>
            <a:pathLst>
              <a:path w="7749218" h="7489852">
                <a:moveTo>
                  <a:pt x="0" y="0"/>
                </a:moveTo>
                <a:lnTo>
                  <a:pt x="7749218" y="0"/>
                </a:lnTo>
                <a:lnTo>
                  <a:pt x="7749218" y="7489852"/>
                </a:lnTo>
                <a:lnTo>
                  <a:pt x="0" y="7489852"/>
                </a:lnTo>
                <a:lnTo>
                  <a:pt x="0" y="0"/>
                </a:lnTo>
                <a:close/>
              </a:path>
            </a:pathLst>
          </a:custGeom>
          <a:blipFill>
            <a:blip r:embed="rId3">
              <a:alphaModFix amt="40000"/>
            </a:blip>
            <a:stretch>
              <a:fillRect/>
            </a:stretch>
          </a:blipFill>
        </p:spPr>
        <p:txBody>
          <a:bodyPr/>
          <a:lstStyle/>
          <a:p>
            <a:endParaRPr lang="en-IE"/>
          </a:p>
        </p:txBody>
      </p:sp>
      <p:sp>
        <p:nvSpPr>
          <p:cNvPr id="5" name="Freeform 5"/>
          <p:cNvSpPr/>
          <p:nvPr/>
        </p:nvSpPr>
        <p:spPr>
          <a:xfrm rot="2834453">
            <a:off x="865104" y="55486"/>
            <a:ext cx="6367569" cy="6154447"/>
          </a:xfrm>
          <a:custGeom>
            <a:avLst/>
            <a:gdLst/>
            <a:ahLst/>
            <a:cxnLst/>
            <a:rect l="l" t="t" r="r" b="b"/>
            <a:pathLst>
              <a:path w="6367569" h="6154447">
                <a:moveTo>
                  <a:pt x="0" y="0"/>
                </a:moveTo>
                <a:lnTo>
                  <a:pt x="6367569" y="0"/>
                </a:lnTo>
                <a:lnTo>
                  <a:pt x="6367569" y="6154447"/>
                </a:lnTo>
                <a:lnTo>
                  <a:pt x="0" y="6154447"/>
                </a:lnTo>
                <a:lnTo>
                  <a:pt x="0" y="0"/>
                </a:lnTo>
                <a:close/>
              </a:path>
            </a:pathLst>
          </a:custGeom>
          <a:blipFill>
            <a:blip r:embed="rId3">
              <a:alphaModFix amt="40000"/>
            </a:blip>
            <a:stretch>
              <a:fillRect/>
            </a:stretch>
          </a:blipFill>
        </p:spPr>
        <p:txBody>
          <a:bodyPr/>
          <a:lstStyle/>
          <a:p>
            <a:endParaRPr lang="en-IE"/>
          </a:p>
        </p:txBody>
      </p:sp>
      <p:sp>
        <p:nvSpPr>
          <p:cNvPr id="6" name="TextBox 6"/>
          <p:cNvSpPr txBox="1"/>
          <p:nvPr/>
        </p:nvSpPr>
        <p:spPr>
          <a:xfrm>
            <a:off x="1050767" y="1667003"/>
            <a:ext cx="6718111" cy="1095375"/>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Keep in mind...</a:t>
            </a:r>
          </a:p>
        </p:txBody>
      </p:sp>
      <p:grpSp>
        <p:nvGrpSpPr>
          <p:cNvPr id="7" name="Group 7"/>
          <p:cNvGrpSpPr/>
          <p:nvPr/>
        </p:nvGrpSpPr>
        <p:grpSpPr>
          <a:xfrm>
            <a:off x="7375774" y="398840"/>
            <a:ext cx="3631701" cy="3631701"/>
            <a:chOff x="0" y="0"/>
            <a:chExt cx="4842269" cy="4842269"/>
          </a:xfrm>
        </p:grpSpPr>
        <p:grpSp>
          <p:nvGrpSpPr>
            <p:cNvPr id="8" name="Group 8"/>
            <p:cNvGrpSpPr/>
            <p:nvPr/>
          </p:nvGrpSpPr>
          <p:grpSpPr>
            <a:xfrm rot="2700000">
              <a:off x="709134" y="709134"/>
              <a:ext cx="3424001" cy="3424001"/>
              <a:chOff x="0" y="0"/>
              <a:chExt cx="812800" cy="812800"/>
            </a:xfrm>
          </p:grpSpPr>
          <p:sp>
            <p:nvSpPr>
              <p:cNvPr id="9" name="Freeform 9"/>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a:p>
            </p:txBody>
          </p:sp>
          <p:sp>
            <p:nvSpPr>
              <p:cNvPr id="10" name="TextBox 10"/>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1258192" y="1792484"/>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Waterlily"/>
                  <a:ea typeface="Waterlily"/>
                  <a:cs typeface="Waterlily"/>
                  <a:sym typeface="Waterlily"/>
                </a:rPr>
                <a:t>01</a:t>
              </a:r>
            </a:p>
          </p:txBody>
        </p:sp>
      </p:grpSp>
      <p:sp>
        <p:nvSpPr>
          <p:cNvPr id="12" name="TextBox 12"/>
          <p:cNvSpPr txBox="1"/>
          <p:nvPr/>
        </p:nvSpPr>
        <p:spPr>
          <a:xfrm>
            <a:off x="11007476" y="2342682"/>
            <a:ext cx="6070849" cy="3409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Briefly elaborate on what you want to discuss. </a:t>
            </a:r>
          </a:p>
        </p:txBody>
      </p:sp>
      <p:sp>
        <p:nvSpPr>
          <p:cNvPr id="13" name="TextBox 13"/>
          <p:cNvSpPr txBox="1"/>
          <p:nvPr/>
        </p:nvSpPr>
        <p:spPr>
          <a:xfrm>
            <a:off x="11007476" y="1719391"/>
            <a:ext cx="4488881" cy="526097"/>
          </a:xfrm>
          <a:prstGeom prst="rect">
            <a:avLst/>
          </a:prstGeom>
        </p:spPr>
        <p:txBody>
          <a:bodyPr lIns="0" tIns="0" rIns="0" bIns="0" rtlCol="0" anchor="t">
            <a:spAutoFit/>
          </a:bodyPr>
          <a:lstStyle/>
          <a:p>
            <a:pPr marL="0" lvl="0" indent="0" algn="l">
              <a:lnSpc>
                <a:spcPts val="4160"/>
              </a:lnSpc>
              <a:spcBef>
                <a:spcPct val="0"/>
              </a:spcBef>
            </a:pPr>
            <a:r>
              <a:rPr lang="en-US" sz="3200" b="1">
                <a:solidFill>
                  <a:srgbClr val="0F1A38"/>
                </a:solidFill>
                <a:latin typeface="Hagrid Text Bold"/>
                <a:ea typeface="Hagrid Text Bold"/>
                <a:cs typeface="Hagrid Text Bold"/>
                <a:sym typeface="Hagrid Text Bold"/>
              </a:rPr>
              <a:t>Add a main point</a:t>
            </a:r>
          </a:p>
        </p:txBody>
      </p:sp>
      <p:grpSp>
        <p:nvGrpSpPr>
          <p:cNvPr id="14" name="Group 14"/>
          <p:cNvGrpSpPr/>
          <p:nvPr/>
        </p:nvGrpSpPr>
        <p:grpSpPr>
          <a:xfrm>
            <a:off x="7375774" y="3587753"/>
            <a:ext cx="3631701" cy="3631701"/>
            <a:chOff x="0" y="0"/>
            <a:chExt cx="4842269" cy="4842269"/>
          </a:xfrm>
        </p:grpSpPr>
        <p:grpSp>
          <p:nvGrpSpPr>
            <p:cNvPr id="15" name="Group 15"/>
            <p:cNvGrpSpPr/>
            <p:nvPr/>
          </p:nvGrpSpPr>
          <p:grpSpPr>
            <a:xfrm rot="2700000">
              <a:off x="709134" y="709134"/>
              <a:ext cx="3424001" cy="3424001"/>
              <a:chOff x="0" y="0"/>
              <a:chExt cx="812800" cy="812800"/>
            </a:xfrm>
          </p:grpSpPr>
          <p:sp>
            <p:nvSpPr>
              <p:cNvPr id="16" name="Freeform 16"/>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dirty="0"/>
              </a:p>
            </p:txBody>
          </p:sp>
          <p:sp>
            <p:nvSpPr>
              <p:cNvPr id="17" name="TextBox 17"/>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18" name="TextBox 18"/>
            <p:cNvSpPr txBox="1"/>
            <p:nvPr/>
          </p:nvSpPr>
          <p:spPr>
            <a:xfrm>
              <a:off x="1258192" y="1792484"/>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Waterlily"/>
                  <a:ea typeface="Waterlily"/>
                  <a:cs typeface="Waterlily"/>
                  <a:sym typeface="Waterlily"/>
                </a:rPr>
                <a:t>02</a:t>
              </a:r>
            </a:p>
          </p:txBody>
        </p:sp>
      </p:grpSp>
      <p:sp>
        <p:nvSpPr>
          <p:cNvPr id="19" name="TextBox 19"/>
          <p:cNvSpPr txBox="1"/>
          <p:nvPr/>
        </p:nvSpPr>
        <p:spPr>
          <a:xfrm>
            <a:off x="11007476" y="5531595"/>
            <a:ext cx="6070849" cy="3409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Briefly elaborate on what you want to discuss. </a:t>
            </a:r>
          </a:p>
        </p:txBody>
      </p:sp>
      <p:sp>
        <p:nvSpPr>
          <p:cNvPr id="20" name="TextBox 20"/>
          <p:cNvSpPr txBox="1"/>
          <p:nvPr/>
        </p:nvSpPr>
        <p:spPr>
          <a:xfrm>
            <a:off x="11007476" y="4908304"/>
            <a:ext cx="4488881" cy="526097"/>
          </a:xfrm>
          <a:prstGeom prst="rect">
            <a:avLst/>
          </a:prstGeom>
        </p:spPr>
        <p:txBody>
          <a:bodyPr lIns="0" tIns="0" rIns="0" bIns="0" rtlCol="0" anchor="t">
            <a:spAutoFit/>
          </a:bodyPr>
          <a:lstStyle/>
          <a:p>
            <a:pPr marL="0" lvl="0" indent="0" algn="l">
              <a:lnSpc>
                <a:spcPts val="4160"/>
              </a:lnSpc>
              <a:spcBef>
                <a:spcPct val="0"/>
              </a:spcBef>
            </a:pPr>
            <a:r>
              <a:rPr lang="en-US" sz="3200" b="1">
                <a:solidFill>
                  <a:srgbClr val="0F1A38"/>
                </a:solidFill>
                <a:latin typeface="Hagrid Text Bold"/>
                <a:ea typeface="Hagrid Text Bold"/>
                <a:cs typeface="Hagrid Text Bold"/>
                <a:sym typeface="Hagrid Text Bold"/>
              </a:rPr>
              <a:t>Add a main point</a:t>
            </a:r>
          </a:p>
        </p:txBody>
      </p:sp>
      <p:grpSp>
        <p:nvGrpSpPr>
          <p:cNvPr id="21" name="Group 21"/>
          <p:cNvGrpSpPr/>
          <p:nvPr/>
        </p:nvGrpSpPr>
        <p:grpSpPr>
          <a:xfrm>
            <a:off x="7375774" y="6655299"/>
            <a:ext cx="3631701" cy="3631701"/>
            <a:chOff x="0" y="0"/>
            <a:chExt cx="4842269" cy="4842269"/>
          </a:xfrm>
        </p:grpSpPr>
        <p:grpSp>
          <p:nvGrpSpPr>
            <p:cNvPr id="22" name="Group 22"/>
            <p:cNvGrpSpPr/>
            <p:nvPr/>
          </p:nvGrpSpPr>
          <p:grpSpPr>
            <a:xfrm rot="2700000">
              <a:off x="709134" y="709134"/>
              <a:ext cx="3424001" cy="3424001"/>
              <a:chOff x="0" y="0"/>
              <a:chExt cx="812800" cy="812800"/>
            </a:xfrm>
          </p:grpSpPr>
          <p:sp>
            <p:nvSpPr>
              <p:cNvPr id="23" name="Freeform 23"/>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a:p>
            </p:txBody>
          </p:sp>
          <p:sp>
            <p:nvSpPr>
              <p:cNvPr id="24" name="TextBox 24"/>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25" name="TextBox 25"/>
            <p:cNvSpPr txBox="1"/>
            <p:nvPr/>
          </p:nvSpPr>
          <p:spPr>
            <a:xfrm>
              <a:off x="1258192" y="1792484"/>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Waterlily"/>
                  <a:ea typeface="Waterlily"/>
                  <a:cs typeface="Waterlily"/>
                  <a:sym typeface="Waterlily"/>
                </a:rPr>
                <a:t>03</a:t>
              </a:r>
            </a:p>
          </p:txBody>
        </p:sp>
      </p:grpSp>
      <p:sp>
        <p:nvSpPr>
          <p:cNvPr id="26" name="TextBox 26"/>
          <p:cNvSpPr txBox="1"/>
          <p:nvPr/>
        </p:nvSpPr>
        <p:spPr>
          <a:xfrm>
            <a:off x="11007476" y="8599140"/>
            <a:ext cx="6070849" cy="340995"/>
          </a:xfrm>
          <a:prstGeom prst="rect">
            <a:avLst/>
          </a:prstGeom>
        </p:spPr>
        <p:txBody>
          <a:bodyPr lIns="0" tIns="0" rIns="0" bIns="0" rtlCol="0" anchor="t">
            <a:spAutoFit/>
          </a:bodyPr>
          <a:lstStyle/>
          <a:p>
            <a:pPr algn="l">
              <a:lnSpc>
                <a:spcPts val="2700"/>
              </a:lnSpc>
            </a:pPr>
            <a:r>
              <a:rPr lang="en-US" sz="1800">
                <a:solidFill>
                  <a:srgbClr val="0F1A38"/>
                </a:solidFill>
                <a:latin typeface="Hagrid Text"/>
                <a:ea typeface="Hagrid Text"/>
                <a:cs typeface="Hagrid Text"/>
                <a:sym typeface="Hagrid Text"/>
              </a:rPr>
              <a:t>Briefly elaborate on what you want to discuss. </a:t>
            </a:r>
          </a:p>
        </p:txBody>
      </p:sp>
      <p:sp>
        <p:nvSpPr>
          <p:cNvPr id="27" name="TextBox 27"/>
          <p:cNvSpPr txBox="1"/>
          <p:nvPr/>
        </p:nvSpPr>
        <p:spPr>
          <a:xfrm>
            <a:off x="11007476" y="7975849"/>
            <a:ext cx="4488881" cy="526097"/>
          </a:xfrm>
          <a:prstGeom prst="rect">
            <a:avLst/>
          </a:prstGeom>
        </p:spPr>
        <p:txBody>
          <a:bodyPr lIns="0" tIns="0" rIns="0" bIns="0" rtlCol="0" anchor="t">
            <a:spAutoFit/>
          </a:bodyPr>
          <a:lstStyle/>
          <a:p>
            <a:pPr marL="0" lvl="0" indent="0" algn="l">
              <a:lnSpc>
                <a:spcPts val="4160"/>
              </a:lnSpc>
              <a:spcBef>
                <a:spcPct val="0"/>
              </a:spcBef>
            </a:pPr>
            <a:r>
              <a:rPr lang="en-US" sz="3200" b="1">
                <a:solidFill>
                  <a:srgbClr val="0F1A38"/>
                </a:solidFill>
                <a:latin typeface="Hagrid Text Bold"/>
                <a:ea typeface="Hagrid Text Bold"/>
                <a:cs typeface="Hagrid Text Bold"/>
                <a:sym typeface="Hagrid Text Bold"/>
              </a:rPr>
              <a:t>Add a main point</a:t>
            </a:r>
          </a:p>
        </p:txBody>
      </p:sp>
      <p:sp>
        <p:nvSpPr>
          <p:cNvPr id="28" name="Freeform 28"/>
          <p:cNvSpPr/>
          <p:nvPr/>
        </p:nvSpPr>
        <p:spPr>
          <a:xfrm rot="-522484">
            <a:off x="1501851" y="6731992"/>
            <a:ext cx="2566441" cy="2512757"/>
          </a:xfrm>
          <a:custGeom>
            <a:avLst/>
            <a:gdLst/>
            <a:ahLst/>
            <a:cxnLst/>
            <a:rect l="l" t="t" r="r" b="b"/>
            <a:pathLst>
              <a:path w="2566441" h="2512757">
                <a:moveTo>
                  <a:pt x="0" y="0"/>
                </a:moveTo>
                <a:lnTo>
                  <a:pt x="2566440" y="0"/>
                </a:lnTo>
                <a:lnTo>
                  <a:pt x="2566440" y="2512756"/>
                </a:lnTo>
                <a:lnTo>
                  <a:pt x="0" y="2512756"/>
                </a:lnTo>
                <a:lnTo>
                  <a:pt x="0" y="0"/>
                </a:lnTo>
                <a:close/>
              </a:path>
            </a:pathLst>
          </a:custGeom>
          <a:blipFill>
            <a:blip r:embed="rId4"/>
            <a:stretch>
              <a:fillRect/>
            </a:stretch>
          </a:blipFill>
        </p:spPr>
        <p:txBody>
          <a:bodyPr/>
          <a:lstStyle/>
          <a:p>
            <a:endParaRPr lang="en-IE"/>
          </a:p>
        </p:txBody>
      </p:sp>
      <p:sp>
        <p:nvSpPr>
          <p:cNvPr id="29" name="Freeform 29"/>
          <p:cNvSpPr/>
          <p:nvPr/>
        </p:nvSpPr>
        <p:spPr>
          <a:xfrm>
            <a:off x="1326427" y="3095871"/>
            <a:ext cx="6166790" cy="6059326"/>
          </a:xfrm>
          <a:custGeom>
            <a:avLst/>
            <a:gdLst/>
            <a:ahLst/>
            <a:cxnLst/>
            <a:rect l="l" t="t" r="r" b="b"/>
            <a:pathLst>
              <a:path w="6166790" h="6059326">
                <a:moveTo>
                  <a:pt x="0" y="0"/>
                </a:moveTo>
                <a:lnTo>
                  <a:pt x="6166790" y="0"/>
                </a:lnTo>
                <a:lnTo>
                  <a:pt x="6166790" y="6059325"/>
                </a:lnTo>
                <a:lnTo>
                  <a:pt x="0" y="6059325"/>
                </a:lnTo>
                <a:lnTo>
                  <a:pt x="0" y="0"/>
                </a:lnTo>
                <a:close/>
              </a:path>
            </a:pathLst>
          </a:custGeom>
          <a:blipFill>
            <a:blip r:embed="rId5"/>
            <a:stretch>
              <a:fillRect/>
            </a:stretch>
          </a:blipFill>
        </p:spPr>
        <p:txBody>
          <a:bodyPr/>
          <a:lstStyle/>
          <a:p>
            <a:endParaRPr lang="en-IE"/>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rot="2834453">
            <a:off x="13419410" y="1387468"/>
            <a:ext cx="6367569" cy="6154447"/>
          </a:xfrm>
          <a:custGeom>
            <a:avLst/>
            <a:gdLst/>
            <a:ahLst/>
            <a:cxnLst/>
            <a:rect l="l" t="t" r="r" b="b"/>
            <a:pathLst>
              <a:path w="6367569" h="6154447">
                <a:moveTo>
                  <a:pt x="0" y="0"/>
                </a:moveTo>
                <a:lnTo>
                  <a:pt x="6367569" y="0"/>
                </a:lnTo>
                <a:lnTo>
                  <a:pt x="6367569" y="6154447"/>
                </a:lnTo>
                <a:lnTo>
                  <a:pt x="0" y="6154447"/>
                </a:lnTo>
                <a:lnTo>
                  <a:pt x="0" y="0"/>
                </a:lnTo>
                <a:close/>
              </a:path>
            </a:pathLst>
          </a:custGeom>
          <a:blipFill>
            <a:blip r:embed="rId2">
              <a:alphaModFix amt="40000"/>
            </a:blip>
            <a:stretch>
              <a:fillRect/>
            </a:stretch>
          </a:blipFill>
        </p:spPr>
        <p:txBody>
          <a:bodyPr/>
          <a:lstStyle/>
          <a:p>
            <a:endParaRPr lang="en-IE"/>
          </a:p>
        </p:txBody>
      </p:sp>
      <p:sp>
        <p:nvSpPr>
          <p:cNvPr id="3" name="Freeform 3"/>
          <p:cNvSpPr/>
          <p:nvPr/>
        </p:nvSpPr>
        <p:spPr>
          <a:xfrm>
            <a:off x="-475743" y="8488864"/>
            <a:ext cx="18763743" cy="6139914"/>
          </a:xfrm>
          <a:custGeom>
            <a:avLst/>
            <a:gdLst/>
            <a:ahLst/>
            <a:cxnLst/>
            <a:rect l="l" t="t" r="r" b="b"/>
            <a:pathLst>
              <a:path w="18763743" h="6139914">
                <a:moveTo>
                  <a:pt x="0" y="0"/>
                </a:moveTo>
                <a:lnTo>
                  <a:pt x="18763743" y="0"/>
                </a:lnTo>
                <a:lnTo>
                  <a:pt x="18763743" y="6139913"/>
                </a:lnTo>
                <a:lnTo>
                  <a:pt x="0" y="6139913"/>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E"/>
          </a:p>
        </p:txBody>
      </p:sp>
      <p:sp>
        <p:nvSpPr>
          <p:cNvPr id="4" name="Freeform 4"/>
          <p:cNvSpPr/>
          <p:nvPr/>
        </p:nvSpPr>
        <p:spPr>
          <a:xfrm rot="1226931">
            <a:off x="2442720" y="-761466"/>
            <a:ext cx="7849445" cy="7586724"/>
          </a:xfrm>
          <a:custGeom>
            <a:avLst/>
            <a:gdLst/>
            <a:ahLst/>
            <a:cxnLst/>
            <a:rect l="l" t="t" r="r" b="b"/>
            <a:pathLst>
              <a:path w="7849445" h="7586724">
                <a:moveTo>
                  <a:pt x="0" y="0"/>
                </a:moveTo>
                <a:lnTo>
                  <a:pt x="7849444" y="0"/>
                </a:lnTo>
                <a:lnTo>
                  <a:pt x="7849444" y="7586724"/>
                </a:lnTo>
                <a:lnTo>
                  <a:pt x="0" y="7586724"/>
                </a:lnTo>
                <a:lnTo>
                  <a:pt x="0" y="0"/>
                </a:lnTo>
                <a:close/>
              </a:path>
            </a:pathLst>
          </a:custGeom>
          <a:blipFill>
            <a:blip r:embed="rId2">
              <a:alphaModFix amt="40000"/>
            </a:blip>
            <a:stretch>
              <a:fillRect/>
            </a:stretch>
          </a:blipFill>
        </p:spPr>
        <p:txBody>
          <a:bodyPr/>
          <a:lstStyle/>
          <a:p>
            <a:endParaRPr lang="en-IE"/>
          </a:p>
        </p:txBody>
      </p:sp>
      <p:sp>
        <p:nvSpPr>
          <p:cNvPr id="5" name="Freeform 5"/>
          <p:cNvSpPr/>
          <p:nvPr/>
        </p:nvSpPr>
        <p:spPr>
          <a:xfrm rot="-1733480">
            <a:off x="286858" y="-1339798"/>
            <a:ext cx="17238541" cy="12223693"/>
          </a:xfrm>
          <a:custGeom>
            <a:avLst/>
            <a:gdLst/>
            <a:ahLst/>
            <a:cxnLst/>
            <a:rect l="l" t="t" r="r" b="b"/>
            <a:pathLst>
              <a:path w="17238541" h="12223693">
                <a:moveTo>
                  <a:pt x="0" y="0"/>
                </a:moveTo>
                <a:lnTo>
                  <a:pt x="17238541" y="0"/>
                </a:lnTo>
                <a:lnTo>
                  <a:pt x="17238541" y="12223692"/>
                </a:lnTo>
                <a:lnTo>
                  <a:pt x="0" y="122236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E"/>
          </a:p>
        </p:txBody>
      </p:sp>
      <p:grpSp>
        <p:nvGrpSpPr>
          <p:cNvPr id="6" name="Group 6"/>
          <p:cNvGrpSpPr/>
          <p:nvPr/>
        </p:nvGrpSpPr>
        <p:grpSpPr>
          <a:xfrm>
            <a:off x="1634556" y="37930"/>
            <a:ext cx="3184215" cy="3184215"/>
            <a:chOff x="0" y="0"/>
            <a:chExt cx="4245620" cy="4245620"/>
          </a:xfrm>
        </p:grpSpPr>
        <p:grpSp>
          <p:nvGrpSpPr>
            <p:cNvPr id="7" name="Group 7"/>
            <p:cNvGrpSpPr/>
            <p:nvPr/>
          </p:nvGrpSpPr>
          <p:grpSpPr>
            <a:xfrm rot="2700000">
              <a:off x="621757" y="621757"/>
              <a:ext cx="3002107" cy="3002107"/>
              <a:chOff x="0" y="0"/>
              <a:chExt cx="812800" cy="812800"/>
            </a:xfrm>
          </p:grpSpPr>
          <p:sp>
            <p:nvSpPr>
              <p:cNvPr id="8" name="Freeform 8"/>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a:p>
            </p:txBody>
          </p:sp>
          <p:sp>
            <p:nvSpPr>
              <p:cNvPr id="9" name="TextBox 9"/>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10" name="TextBox 10"/>
            <p:cNvSpPr txBox="1"/>
            <p:nvPr/>
          </p:nvSpPr>
          <p:spPr>
            <a:xfrm>
              <a:off x="928118" y="1494160"/>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Waterlily"/>
                  <a:ea typeface="Waterlily"/>
                  <a:cs typeface="Waterlily"/>
                  <a:sym typeface="Waterlily"/>
                </a:rPr>
                <a:t>01</a:t>
              </a:r>
            </a:p>
          </p:txBody>
        </p:sp>
      </p:grpSp>
      <p:sp>
        <p:nvSpPr>
          <p:cNvPr id="11" name="TextBox 11"/>
          <p:cNvSpPr txBox="1"/>
          <p:nvPr/>
        </p:nvSpPr>
        <p:spPr>
          <a:xfrm>
            <a:off x="1237929" y="6099954"/>
            <a:ext cx="3977469" cy="526097"/>
          </a:xfrm>
          <a:prstGeom prst="rect">
            <a:avLst/>
          </a:prstGeom>
        </p:spPr>
        <p:txBody>
          <a:bodyPr lIns="0" tIns="0" rIns="0" bIns="0" rtlCol="0" anchor="t">
            <a:spAutoFit/>
          </a:bodyPr>
          <a:lstStyle/>
          <a:p>
            <a:pPr marL="0" lvl="0" indent="0" algn="ctr">
              <a:lnSpc>
                <a:spcPts val="4160"/>
              </a:lnSpc>
              <a:spcBef>
                <a:spcPct val="0"/>
              </a:spcBef>
            </a:pPr>
            <a:r>
              <a:rPr lang="en-US" sz="3200" b="1">
                <a:solidFill>
                  <a:srgbClr val="0F1A38"/>
                </a:solidFill>
                <a:latin typeface="Hagrid Text Bold"/>
                <a:ea typeface="Hagrid Text Bold"/>
                <a:cs typeface="Hagrid Text Bold"/>
                <a:sym typeface="Hagrid Text Bold"/>
              </a:rPr>
              <a:t>Title here</a:t>
            </a:r>
          </a:p>
        </p:txBody>
      </p:sp>
      <p:grpSp>
        <p:nvGrpSpPr>
          <p:cNvPr id="12" name="Group 12"/>
          <p:cNvGrpSpPr/>
          <p:nvPr/>
        </p:nvGrpSpPr>
        <p:grpSpPr>
          <a:xfrm>
            <a:off x="6931185" y="5702633"/>
            <a:ext cx="3184215" cy="3184215"/>
            <a:chOff x="0" y="0"/>
            <a:chExt cx="4245620" cy="4245620"/>
          </a:xfrm>
        </p:grpSpPr>
        <p:grpSp>
          <p:nvGrpSpPr>
            <p:cNvPr id="13" name="Group 13"/>
            <p:cNvGrpSpPr/>
            <p:nvPr/>
          </p:nvGrpSpPr>
          <p:grpSpPr>
            <a:xfrm rot="2700000">
              <a:off x="621757" y="621757"/>
              <a:ext cx="3002107" cy="3002107"/>
              <a:chOff x="0" y="0"/>
              <a:chExt cx="812800" cy="812800"/>
            </a:xfrm>
          </p:grpSpPr>
          <p:sp>
            <p:nvSpPr>
              <p:cNvPr id="14" name="Freeform 14"/>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a:p>
            </p:txBody>
          </p:sp>
          <p:sp>
            <p:nvSpPr>
              <p:cNvPr id="15" name="TextBox 15"/>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16" name="TextBox 16"/>
            <p:cNvSpPr txBox="1"/>
            <p:nvPr/>
          </p:nvSpPr>
          <p:spPr>
            <a:xfrm>
              <a:off x="928118" y="1494160"/>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dirty="0">
                  <a:solidFill>
                    <a:srgbClr val="FFFFFF"/>
                  </a:solidFill>
                  <a:latin typeface="Waterlily"/>
                  <a:ea typeface="Waterlily"/>
                  <a:cs typeface="Waterlily"/>
                  <a:sym typeface="Waterlily"/>
                </a:rPr>
                <a:t>02</a:t>
              </a:r>
            </a:p>
          </p:txBody>
        </p:sp>
      </p:grpSp>
      <p:grpSp>
        <p:nvGrpSpPr>
          <p:cNvPr id="17" name="Group 17"/>
          <p:cNvGrpSpPr/>
          <p:nvPr/>
        </p:nvGrpSpPr>
        <p:grpSpPr>
          <a:xfrm>
            <a:off x="12578952" y="2098455"/>
            <a:ext cx="3184215" cy="3184215"/>
            <a:chOff x="0" y="0"/>
            <a:chExt cx="4245620" cy="4245620"/>
          </a:xfrm>
        </p:grpSpPr>
        <p:grpSp>
          <p:nvGrpSpPr>
            <p:cNvPr id="18" name="Group 18"/>
            <p:cNvGrpSpPr/>
            <p:nvPr/>
          </p:nvGrpSpPr>
          <p:grpSpPr>
            <a:xfrm rot="2700000">
              <a:off x="621757" y="621757"/>
              <a:ext cx="3002107" cy="3002107"/>
              <a:chOff x="0" y="0"/>
              <a:chExt cx="812800" cy="812800"/>
            </a:xfrm>
          </p:grpSpPr>
          <p:sp>
            <p:nvSpPr>
              <p:cNvPr id="19" name="Freeform 19"/>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a:p>
            </p:txBody>
          </p:sp>
          <p:sp>
            <p:nvSpPr>
              <p:cNvPr id="20" name="TextBox 20"/>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21" name="TextBox 21"/>
            <p:cNvSpPr txBox="1"/>
            <p:nvPr/>
          </p:nvSpPr>
          <p:spPr>
            <a:xfrm>
              <a:off x="928118" y="1494160"/>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Waterlily"/>
                  <a:ea typeface="Waterlily"/>
                  <a:cs typeface="Waterlily"/>
                  <a:sym typeface="Waterlily"/>
                </a:rPr>
                <a:t>03</a:t>
              </a:r>
            </a:p>
          </p:txBody>
        </p:sp>
      </p:grpSp>
      <p:sp>
        <p:nvSpPr>
          <p:cNvPr id="22" name="Freeform 22"/>
          <p:cNvSpPr/>
          <p:nvPr/>
        </p:nvSpPr>
        <p:spPr>
          <a:xfrm>
            <a:off x="1952594" y="3068963"/>
            <a:ext cx="2548140" cy="2563594"/>
          </a:xfrm>
          <a:custGeom>
            <a:avLst/>
            <a:gdLst/>
            <a:ahLst/>
            <a:cxnLst/>
            <a:rect l="l" t="t" r="r" b="b"/>
            <a:pathLst>
              <a:path w="2548140" h="2563594">
                <a:moveTo>
                  <a:pt x="0" y="0"/>
                </a:moveTo>
                <a:lnTo>
                  <a:pt x="2548140" y="0"/>
                </a:lnTo>
                <a:lnTo>
                  <a:pt x="2548140" y="2563594"/>
                </a:lnTo>
                <a:lnTo>
                  <a:pt x="0" y="2563594"/>
                </a:lnTo>
                <a:lnTo>
                  <a:pt x="0" y="0"/>
                </a:lnTo>
                <a:close/>
              </a:path>
            </a:pathLst>
          </a:custGeom>
          <a:blipFill>
            <a:blip r:embed="rId7"/>
            <a:stretch>
              <a:fillRect/>
            </a:stretch>
          </a:blipFill>
        </p:spPr>
        <p:txBody>
          <a:bodyPr/>
          <a:lstStyle/>
          <a:p>
            <a:endParaRPr lang="en-IE"/>
          </a:p>
        </p:txBody>
      </p:sp>
      <p:sp>
        <p:nvSpPr>
          <p:cNvPr id="23" name="TextBox 23"/>
          <p:cNvSpPr txBox="1"/>
          <p:nvPr/>
        </p:nvSpPr>
        <p:spPr>
          <a:xfrm>
            <a:off x="1634556" y="6760883"/>
            <a:ext cx="3226683" cy="6838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Briefly elaborate on what you want to discuss. </a:t>
            </a:r>
          </a:p>
        </p:txBody>
      </p:sp>
      <p:sp>
        <p:nvSpPr>
          <p:cNvPr id="24" name="Freeform 24"/>
          <p:cNvSpPr/>
          <p:nvPr/>
        </p:nvSpPr>
        <p:spPr>
          <a:xfrm>
            <a:off x="7495738" y="1238454"/>
            <a:ext cx="2055110" cy="2915049"/>
          </a:xfrm>
          <a:custGeom>
            <a:avLst/>
            <a:gdLst/>
            <a:ahLst/>
            <a:cxnLst/>
            <a:rect l="l" t="t" r="r" b="b"/>
            <a:pathLst>
              <a:path w="2055110" h="2915049">
                <a:moveTo>
                  <a:pt x="0" y="0"/>
                </a:moveTo>
                <a:lnTo>
                  <a:pt x="2055110" y="0"/>
                </a:lnTo>
                <a:lnTo>
                  <a:pt x="2055110" y="2915049"/>
                </a:lnTo>
                <a:lnTo>
                  <a:pt x="0" y="2915049"/>
                </a:lnTo>
                <a:lnTo>
                  <a:pt x="0" y="0"/>
                </a:lnTo>
                <a:close/>
              </a:path>
            </a:pathLst>
          </a:custGeom>
          <a:blipFill>
            <a:blip r:embed="rId8"/>
            <a:stretch>
              <a:fillRect/>
            </a:stretch>
          </a:blipFill>
        </p:spPr>
        <p:txBody>
          <a:bodyPr/>
          <a:lstStyle/>
          <a:p>
            <a:endParaRPr lang="en-IE"/>
          </a:p>
        </p:txBody>
      </p:sp>
      <p:sp>
        <p:nvSpPr>
          <p:cNvPr id="25" name="TextBox 25"/>
          <p:cNvSpPr txBox="1"/>
          <p:nvPr/>
        </p:nvSpPr>
        <p:spPr>
          <a:xfrm>
            <a:off x="6534558" y="4357809"/>
            <a:ext cx="3977469" cy="526097"/>
          </a:xfrm>
          <a:prstGeom prst="rect">
            <a:avLst/>
          </a:prstGeom>
        </p:spPr>
        <p:txBody>
          <a:bodyPr lIns="0" tIns="0" rIns="0" bIns="0" rtlCol="0" anchor="t">
            <a:spAutoFit/>
          </a:bodyPr>
          <a:lstStyle/>
          <a:p>
            <a:pPr marL="0" lvl="0" indent="0" algn="ctr">
              <a:lnSpc>
                <a:spcPts val="4160"/>
              </a:lnSpc>
              <a:spcBef>
                <a:spcPct val="0"/>
              </a:spcBef>
            </a:pPr>
            <a:r>
              <a:rPr lang="en-US" sz="3200" b="1">
                <a:solidFill>
                  <a:srgbClr val="0F1A38"/>
                </a:solidFill>
                <a:latin typeface="Hagrid Text Bold"/>
                <a:ea typeface="Hagrid Text Bold"/>
                <a:cs typeface="Hagrid Text Bold"/>
                <a:sym typeface="Hagrid Text Bold"/>
              </a:rPr>
              <a:t>Title here</a:t>
            </a:r>
          </a:p>
        </p:txBody>
      </p:sp>
      <p:sp>
        <p:nvSpPr>
          <p:cNvPr id="26" name="TextBox 26"/>
          <p:cNvSpPr txBox="1"/>
          <p:nvPr/>
        </p:nvSpPr>
        <p:spPr>
          <a:xfrm>
            <a:off x="6909951" y="5018738"/>
            <a:ext cx="3226683" cy="6838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Briefly elaborate on what you want to discuss. </a:t>
            </a:r>
          </a:p>
        </p:txBody>
      </p:sp>
      <p:sp>
        <p:nvSpPr>
          <p:cNvPr id="27" name="Freeform 27"/>
          <p:cNvSpPr/>
          <p:nvPr/>
        </p:nvSpPr>
        <p:spPr>
          <a:xfrm>
            <a:off x="12841479" y="5825291"/>
            <a:ext cx="2659161" cy="1113523"/>
          </a:xfrm>
          <a:custGeom>
            <a:avLst/>
            <a:gdLst/>
            <a:ahLst/>
            <a:cxnLst/>
            <a:rect l="l" t="t" r="r" b="b"/>
            <a:pathLst>
              <a:path w="2659161" h="1113523">
                <a:moveTo>
                  <a:pt x="0" y="0"/>
                </a:moveTo>
                <a:lnTo>
                  <a:pt x="2659161" y="0"/>
                </a:lnTo>
                <a:lnTo>
                  <a:pt x="2659161" y="1113524"/>
                </a:lnTo>
                <a:lnTo>
                  <a:pt x="0" y="1113524"/>
                </a:lnTo>
                <a:lnTo>
                  <a:pt x="0" y="0"/>
                </a:lnTo>
                <a:close/>
              </a:path>
            </a:pathLst>
          </a:custGeom>
          <a:blipFill>
            <a:blip r:embed="rId9"/>
            <a:stretch>
              <a:fillRect/>
            </a:stretch>
          </a:blipFill>
        </p:spPr>
        <p:txBody>
          <a:bodyPr/>
          <a:lstStyle/>
          <a:p>
            <a:endParaRPr lang="en-IE"/>
          </a:p>
        </p:txBody>
      </p:sp>
      <p:sp>
        <p:nvSpPr>
          <p:cNvPr id="28" name="Freeform 28"/>
          <p:cNvSpPr/>
          <p:nvPr/>
        </p:nvSpPr>
        <p:spPr>
          <a:xfrm>
            <a:off x="13384282" y="5054972"/>
            <a:ext cx="1573554" cy="1540639"/>
          </a:xfrm>
          <a:custGeom>
            <a:avLst/>
            <a:gdLst/>
            <a:ahLst/>
            <a:cxnLst/>
            <a:rect l="l" t="t" r="r" b="b"/>
            <a:pathLst>
              <a:path w="1573554" h="1540639">
                <a:moveTo>
                  <a:pt x="0" y="0"/>
                </a:moveTo>
                <a:lnTo>
                  <a:pt x="1573555" y="0"/>
                </a:lnTo>
                <a:lnTo>
                  <a:pt x="1573555" y="1540639"/>
                </a:lnTo>
                <a:lnTo>
                  <a:pt x="0" y="1540639"/>
                </a:lnTo>
                <a:lnTo>
                  <a:pt x="0" y="0"/>
                </a:lnTo>
                <a:close/>
              </a:path>
            </a:pathLst>
          </a:custGeom>
          <a:blipFill>
            <a:blip r:embed="rId10"/>
            <a:stretch>
              <a:fillRect/>
            </a:stretch>
          </a:blipFill>
        </p:spPr>
        <p:txBody>
          <a:bodyPr/>
          <a:lstStyle/>
          <a:p>
            <a:endParaRPr lang="en-IE"/>
          </a:p>
        </p:txBody>
      </p:sp>
      <p:sp>
        <p:nvSpPr>
          <p:cNvPr id="29" name="TextBox 29"/>
          <p:cNvSpPr txBox="1"/>
          <p:nvPr/>
        </p:nvSpPr>
        <p:spPr>
          <a:xfrm>
            <a:off x="12182325" y="7256640"/>
            <a:ext cx="3977469" cy="526097"/>
          </a:xfrm>
          <a:prstGeom prst="rect">
            <a:avLst/>
          </a:prstGeom>
        </p:spPr>
        <p:txBody>
          <a:bodyPr lIns="0" tIns="0" rIns="0" bIns="0" rtlCol="0" anchor="t">
            <a:spAutoFit/>
          </a:bodyPr>
          <a:lstStyle/>
          <a:p>
            <a:pPr marL="0" lvl="0" indent="0" algn="ctr">
              <a:lnSpc>
                <a:spcPts val="4160"/>
              </a:lnSpc>
              <a:spcBef>
                <a:spcPct val="0"/>
              </a:spcBef>
            </a:pPr>
            <a:r>
              <a:rPr lang="en-US" sz="3200" b="1">
                <a:solidFill>
                  <a:srgbClr val="0F1A38"/>
                </a:solidFill>
                <a:latin typeface="Hagrid Text Bold"/>
                <a:ea typeface="Hagrid Text Bold"/>
                <a:cs typeface="Hagrid Text Bold"/>
                <a:sym typeface="Hagrid Text Bold"/>
              </a:rPr>
              <a:t>Title here</a:t>
            </a:r>
          </a:p>
        </p:txBody>
      </p:sp>
      <p:sp>
        <p:nvSpPr>
          <p:cNvPr id="30" name="TextBox 30"/>
          <p:cNvSpPr txBox="1"/>
          <p:nvPr/>
        </p:nvSpPr>
        <p:spPr>
          <a:xfrm>
            <a:off x="12557718" y="7917569"/>
            <a:ext cx="3226683" cy="6838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Briefly elaborate on what you want to discuss. </a:t>
            </a:r>
          </a:p>
        </p:txBody>
      </p:sp>
      <p:sp>
        <p:nvSpPr>
          <p:cNvPr id="31" name="TextBox 31"/>
          <p:cNvSpPr txBox="1"/>
          <p:nvPr/>
        </p:nvSpPr>
        <p:spPr>
          <a:xfrm>
            <a:off x="10541189" y="534662"/>
            <a:ext cx="6718111" cy="1095375"/>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Story Chapters</a:t>
            </a:r>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1FDFD"/>
        </a:solidFill>
        <a:effectLst/>
      </p:bgPr>
    </p:bg>
    <p:spTree>
      <p:nvGrpSpPr>
        <p:cNvPr id="1" name=""/>
        <p:cNvGrpSpPr/>
        <p:nvPr/>
      </p:nvGrpSpPr>
      <p:grpSpPr>
        <a:xfrm>
          <a:off x="0" y="0"/>
          <a:ext cx="0" cy="0"/>
          <a:chOff x="0" y="0"/>
          <a:chExt cx="0" cy="0"/>
        </a:xfrm>
      </p:grpSpPr>
      <p:sp>
        <p:nvSpPr>
          <p:cNvPr id="2" name="Freeform 2"/>
          <p:cNvSpPr/>
          <p:nvPr/>
        </p:nvSpPr>
        <p:spPr>
          <a:xfrm rot="-1733480">
            <a:off x="227910" y="-4125267"/>
            <a:ext cx="18359258" cy="13018383"/>
          </a:xfrm>
          <a:custGeom>
            <a:avLst/>
            <a:gdLst/>
            <a:ahLst/>
            <a:cxnLst/>
            <a:rect l="l" t="t" r="r" b="b"/>
            <a:pathLst>
              <a:path w="18359258" h="13018383">
                <a:moveTo>
                  <a:pt x="0" y="0"/>
                </a:moveTo>
                <a:lnTo>
                  <a:pt x="18359258" y="0"/>
                </a:lnTo>
                <a:lnTo>
                  <a:pt x="18359258" y="13018383"/>
                </a:lnTo>
                <a:lnTo>
                  <a:pt x="0" y="130183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E"/>
          </a:p>
        </p:txBody>
      </p:sp>
      <p:sp>
        <p:nvSpPr>
          <p:cNvPr id="3" name="Freeform 3"/>
          <p:cNvSpPr/>
          <p:nvPr/>
        </p:nvSpPr>
        <p:spPr>
          <a:xfrm rot="-9049606">
            <a:off x="13178598" y="3127890"/>
            <a:ext cx="5131768" cy="4960008"/>
          </a:xfrm>
          <a:custGeom>
            <a:avLst/>
            <a:gdLst/>
            <a:ahLst/>
            <a:cxnLst/>
            <a:rect l="l" t="t" r="r" b="b"/>
            <a:pathLst>
              <a:path w="5131768" h="4960008">
                <a:moveTo>
                  <a:pt x="0" y="0"/>
                </a:moveTo>
                <a:lnTo>
                  <a:pt x="5131768" y="0"/>
                </a:lnTo>
                <a:lnTo>
                  <a:pt x="5131768" y="4960009"/>
                </a:lnTo>
                <a:lnTo>
                  <a:pt x="0" y="4960009"/>
                </a:lnTo>
                <a:lnTo>
                  <a:pt x="0" y="0"/>
                </a:lnTo>
                <a:close/>
              </a:path>
            </a:pathLst>
          </a:custGeom>
          <a:blipFill>
            <a:blip r:embed="rId4">
              <a:alphaModFix amt="40000"/>
            </a:blip>
            <a:stretch>
              <a:fillRect/>
            </a:stretch>
          </a:blipFill>
        </p:spPr>
        <p:txBody>
          <a:bodyPr/>
          <a:lstStyle/>
          <a:p>
            <a:endParaRPr lang="en-IE"/>
          </a:p>
        </p:txBody>
      </p:sp>
      <p:sp>
        <p:nvSpPr>
          <p:cNvPr id="4" name="Freeform 4"/>
          <p:cNvSpPr/>
          <p:nvPr/>
        </p:nvSpPr>
        <p:spPr>
          <a:xfrm rot="1010617">
            <a:off x="7052652" y="-325631"/>
            <a:ext cx="5131768" cy="4960008"/>
          </a:xfrm>
          <a:custGeom>
            <a:avLst/>
            <a:gdLst/>
            <a:ahLst/>
            <a:cxnLst/>
            <a:rect l="l" t="t" r="r" b="b"/>
            <a:pathLst>
              <a:path w="5131768" h="4960008">
                <a:moveTo>
                  <a:pt x="0" y="0"/>
                </a:moveTo>
                <a:lnTo>
                  <a:pt x="5131769" y="0"/>
                </a:lnTo>
                <a:lnTo>
                  <a:pt x="5131769" y="4960008"/>
                </a:lnTo>
                <a:lnTo>
                  <a:pt x="0" y="4960008"/>
                </a:lnTo>
                <a:lnTo>
                  <a:pt x="0" y="0"/>
                </a:lnTo>
                <a:close/>
              </a:path>
            </a:pathLst>
          </a:custGeom>
          <a:blipFill>
            <a:blip r:embed="rId4">
              <a:alphaModFix amt="40000"/>
            </a:blip>
            <a:stretch>
              <a:fillRect/>
            </a:stretch>
          </a:blipFill>
        </p:spPr>
        <p:txBody>
          <a:bodyPr/>
          <a:lstStyle/>
          <a:p>
            <a:endParaRPr lang="en-IE"/>
          </a:p>
        </p:txBody>
      </p:sp>
      <p:sp>
        <p:nvSpPr>
          <p:cNvPr id="5" name="Freeform 5"/>
          <p:cNvSpPr/>
          <p:nvPr/>
        </p:nvSpPr>
        <p:spPr>
          <a:xfrm rot="2700000">
            <a:off x="-1467548" y="1431245"/>
            <a:ext cx="6188811" cy="5981672"/>
          </a:xfrm>
          <a:custGeom>
            <a:avLst/>
            <a:gdLst/>
            <a:ahLst/>
            <a:cxnLst/>
            <a:rect l="l" t="t" r="r" b="b"/>
            <a:pathLst>
              <a:path w="6188811" h="5981672">
                <a:moveTo>
                  <a:pt x="0" y="0"/>
                </a:moveTo>
                <a:lnTo>
                  <a:pt x="6188811" y="0"/>
                </a:lnTo>
                <a:lnTo>
                  <a:pt x="6188811" y="5981672"/>
                </a:lnTo>
                <a:lnTo>
                  <a:pt x="0" y="5981672"/>
                </a:lnTo>
                <a:lnTo>
                  <a:pt x="0" y="0"/>
                </a:lnTo>
                <a:close/>
              </a:path>
            </a:pathLst>
          </a:custGeom>
          <a:blipFill>
            <a:blip r:embed="rId4">
              <a:alphaModFix amt="40000"/>
            </a:blip>
            <a:stretch>
              <a:fillRect/>
            </a:stretch>
          </a:blipFill>
        </p:spPr>
        <p:txBody>
          <a:bodyPr/>
          <a:lstStyle/>
          <a:p>
            <a:endParaRPr lang="en-IE"/>
          </a:p>
        </p:txBody>
      </p:sp>
      <p:grpSp>
        <p:nvGrpSpPr>
          <p:cNvPr id="6" name="Group 6"/>
          <p:cNvGrpSpPr/>
          <p:nvPr/>
        </p:nvGrpSpPr>
        <p:grpSpPr>
          <a:xfrm>
            <a:off x="1589510" y="2268920"/>
            <a:ext cx="4386182" cy="5081675"/>
            <a:chOff x="0" y="0"/>
            <a:chExt cx="1155208" cy="1338383"/>
          </a:xfrm>
        </p:grpSpPr>
        <p:sp>
          <p:nvSpPr>
            <p:cNvPr id="7" name="Freeform 7"/>
            <p:cNvSpPr/>
            <p:nvPr/>
          </p:nvSpPr>
          <p:spPr>
            <a:xfrm>
              <a:off x="0" y="0"/>
              <a:ext cx="1155208" cy="1338384"/>
            </a:xfrm>
            <a:custGeom>
              <a:avLst/>
              <a:gdLst/>
              <a:ahLst/>
              <a:cxnLst/>
              <a:rect l="l" t="t" r="r" b="b"/>
              <a:pathLst>
                <a:path w="1155208" h="1338384">
                  <a:moveTo>
                    <a:pt x="90019" y="0"/>
                  </a:moveTo>
                  <a:lnTo>
                    <a:pt x="1065190" y="0"/>
                  </a:lnTo>
                  <a:cubicBezTo>
                    <a:pt x="1089064" y="0"/>
                    <a:pt x="1111961" y="9484"/>
                    <a:pt x="1128843" y="26366"/>
                  </a:cubicBezTo>
                  <a:cubicBezTo>
                    <a:pt x="1145724" y="43248"/>
                    <a:pt x="1155208" y="66144"/>
                    <a:pt x="1155208" y="90019"/>
                  </a:cubicBezTo>
                  <a:lnTo>
                    <a:pt x="1155208" y="1248365"/>
                  </a:lnTo>
                  <a:cubicBezTo>
                    <a:pt x="1155208" y="1272239"/>
                    <a:pt x="1145724" y="1295136"/>
                    <a:pt x="1128843" y="1312018"/>
                  </a:cubicBezTo>
                  <a:cubicBezTo>
                    <a:pt x="1111961" y="1328899"/>
                    <a:pt x="1089064" y="1338384"/>
                    <a:pt x="1065190" y="1338384"/>
                  </a:cubicBezTo>
                  <a:lnTo>
                    <a:pt x="90019" y="1338384"/>
                  </a:lnTo>
                  <a:cubicBezTo>
                    <a:pt x="66144" y="1338384"/>
                    <a:pt x="43248" y="1328899"/>
                    <a:pt x="26366" y="1312018"/>
                  </a:cubicBezTo>
                  <a:cubicBezTo>
                    <a:pt x="9484" y="1295136"/>
                    <a:pt x="0" y="1272239"/>
                    <a:pt x="0" y="1248365"/>
                  </a:cubicBezTo>
                  <a:lnTo>
                    <a:pt x="0" y="90019"/>
                  </a:lnTo>
                  <a:cubicBezTo>
                    <a:pt x="0" y="66144"/>
                    <a:pt x="9484" y="43248"/>
                    <a:pt x="26366" y="26366"/>
                  </a:cubicBezTo>
                  <a:cubicBezTo>
                    <a:pt x="43248" y="9484"/>
                    <a:pt x="66144" y="0"/>
                    <a:pt x="90019" y="0"/>
                  </a:cubicBezTo>
                  <a:close/>
                </a:path>
              </a:pathLst>
            </a:custGeom>
            <a:solidFill>
              <a:srgbClr val="FFFFFF"/>
            </a:solidFill>
            <a:ln w="95250" cap="rnd">
              <a:solidFill>
                <a:srgbClr val="FF4F63"/>
              </a:solidFill>
              <a:prstDash val="dash"/>
              <a:round/>
            </a:ln>
          </p:spPr>
          <p:txBody>
            <a:bodyPr/>
            <a:lstStyle/>
            <a:p>
              <a:endParaRPr lang="en-IE"/>
            </a:p>
          </p:txBody>
        </p:sp>
        <p:sp>
          <p:nvSpPr>
            <p:cNvPr id="8" name="TextBox 8"/>
            <p:cNvSpPr txBox="1"/>
            <p:nvPr/>
          </p:nvSpPr>
          <p:spPr>
            <a:xfrm>
              <a:off x="0" y="-47625"/>
              <a:ext cx="1155208" cy="1386008"/>
            </a:xfrm>
            <a:prstGeom prst="rect">
              <a:avLst/>
            </a:prstGeom>
          </p:spPr>
          <p:txBody>
            <a:bodyPr lIns="50800" tIns="50800" rIns="50800" bIns="50800" rtlCol="0" anchor="ctr"/>
            <a:lstStyle/>
            <a:p>
              <a:pPr algn="ctr">
                <a:lnSpc>
                  <a:spcPts val="3359"/>
                </a:lnSpc>
              </a:pPr>
              <a:endParaRPr/>
            </a:p>
          </p:txBody>
        </p:sp>
      </p:grpSp>
      <p:sp>
        <p:nvSpPr>
          <p:cNvPr id="9" name="Freeform 9"/>
          <p:cNvSpPr/>
          <p:nvPr/>
        </p:nvSpPr>
        <p:spPr>
          <a:xfrm>
            <a:off x="2607042" y="601461"/>
            <a:ext cx="2513273" cy="3564927"/>
          </a:xfrm>
          <a:custGeom>
            <a:avLst/>
            <a:gdLst/>
            <a:ahLst/>
            <a:cxnLst/>
            <a:rect l="l" t="t" r="r" b="b"/>
            <a:pathLst>
              <a:path w="2513273" h="3564927">
                <a:moveTo>
                  <a:pt x="0" y="0"/>
                </a:moveTo>
                <a:lnTo>
                  <a:pt x="2513274" y="0"/>
                </a:lnTo>
                <a:lnTo>
                  <a:pt x="2513274" y="3564927"/>
                </a:lnTo>
                <a:lnTo>
                  <a:pt x="0" y="3564927"/>
                </a:lnTo>
                <a:lnTo>
                  <a:pt x="0" y="0"/>
                </a:lnTo>
                <a:close/>
              </a:path>
            </a:pathLst>
          </a:custGeom>
          <a:blipFill>
            <a:blip r:embed="rId5"/>
            <a:stretch>
              <a:fillRect/>
            </a:stretch>
          </a:blipFill>
        </p:spPr>
        <p:txBody>
          <a:bodyPr/>
          <a:lstStyle/>
          <a:p>
            <a:endParaRPr lang="en-IE"/>
          </a:p>
        </p:txBody>
      </p:sp>
      <p:grpSp>
        <p:nvGrpSpPr>
          <p:cNvPr id="10" name="Group 10"/>
          <p:cNvGrpSpPr/>
          <p:nvPr/>
        </p:nvGrpSpPr>
        <p:grpSpPr>
          <a:xfrm>
            <a:off x="6849801" y="2268920"/>
            <a:ext cx="4386182" cy="5081675"/>
            <a:chOff x="0" y="0"/>
            <a:chExt cx="1155208" cy="1338383"/>
          </a:xfrm>
        </p:grpSpPr>
        <p:sp>
          <p:nvSpPr>
            <p:cNvPr id="11" name="Freeform 11"/>
            <p:cNvSpPr/>
            <p:nvPr/>
          </p:nvSpPr>
          <p:spPr>
            <a:xfrm>
              <a:off x="0" y="0"/>
              <a:ext cx="1155208" cy="1338384"/>
            </a:xfrm>
            <a:custGeom>
              <a:avLst/>
              <a:gdLst/>
              <a:ahLst/>
              <a:cxnLst/>
              <a:rect l="l" t="t" r="r" b="b"/>
              <a:pathLst>
                <a:path w="1155208" h="1338384">
                  <a:moveTo>
                    <a:pt x="90019" y="0"/>
                  </a:moveTo>
                  <a:lnTo>
                    <a:pt x="1065190" y="0"/>
                  </a:lnTo>
                  <a:cubicBezTo>
                    <a:pt x="1089064" y="0"/>
                    <a:pt x="1111961" y="9484"/>
                    <a:pt x="1128843" y="26366"/>
                  </a:cubicBezTo>
                  <a:cubicBezTo>
                    <a:pt x="1145724" y="43248"/>
                    <a:pt x="1155208" y="66144"/>
                    <a:pt x="1155208" y="90019"/>
                  </a:cubicBezTo>
                  <a:lnTo>
                    <a:pt x="1155208" y="1248365"/>
                  </a:lnTo>
                  <a:cubicBezTo>
                    <a:pt x="1155208" y="1272239"/>
                    <a:pt x="1145724" y="1295136"/>
                    <a:pt x="1128843" y="1312018"/>
                  </a:cubicBezTo>
                  <a:cubicBezTo>
                    <a:pt x="1111961" y="1328899"/>
                    <a:pt x="1089064" y="1338384"/>
                    <a:pt x="1065190" y="1338384"/>
                  </a:cubicBezTo>
                  <a:lnTo>
                    <a:pt x="90019" y="1338384"/>
                  </a:lnTo>
                  <a:cubicBezTo>
                    <a:pt x="66144" y="1338384"/>
                    <a:pt x="43248" y="1328899"/>
                    <a:pt x="26366" y="1312018"/>
                  </a:cubicBezTo>
                  <a:cubicBezTo>
                    <a:pt x="9484" y="1295136"/>
                    <a:pt x="0" y="1272239"/>
                    <a:pt x="0" y="1248365"/>
                  </a:cubicBezTo>
                  <a:lnTo>
                    <a:pt x="0" y="90019"/>
                  </a:lnTo>
                  <a:cubicBezTo>
                    <a:pt x="0" y="66144"/>
                    <a:pt x="9484" y="43248"/>
                    <a:pt x="26366" y="26366"/>
                  </a:cubicBezTo>
                  <a:cubicBezTo>
                    <a:pt x="43248" y="9484"/>
                    <a:pt x="66144" y="0"/>
                    <a:pt x="90019" y="0"/>
                  </a:cubicBezTo>
                  <a:close/>
                </a:path>
              </a:pathLst>
            </a:custGeom>
            <a:solidFill>
              <a:srgbClr val="FFFFFF"/>
            </a:solidFill>
            <a:ln w="95250" cap="rnd">
              <a:solidFill>
                <a:srgbClr val="FF4F63"/>
              </a:solidFill>
              <a:prstDash val="dash"/>
              <a:round/>
            </a:ln>
          </p:spPr>
          <p:txBody>
            <a:bodyPr/>
            <a:lstStyle/>
            <a:p>
              <a:endParaRPr lang="en-IE"/>
            </a:p>
          </p:txBody>
        </p:sp>
        <p:sp>
          <p:nvSpPr>
            <p:cNvPr id="12" name="TextBox 12"/>
            <p:cNvSpPr txBox="1"/>
            <p:nvPr/>
          </p:nvSpPr>
          <p:spPr>
            <a:xfrm>
              <a:off x="0" y="-47625"/>
              <a:ext cx="1155208" cy="1386008"/>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7054158" y="4700739"/>
            <a:ext cx="3977469" cy="526097"/>
          </a:xfrm>
          <a:prstGeom prst="rect">
            <a:avLst/>
          </a:prstGeom>
        </p:spPr>
        <p:txBody>
          <a:bodyPr lIns="0" tIns="0" rIns="0" bIns="0" rtlCol="0" anchor="t">
            <a:spAutoFit/>
          </a:bodyPr>
          <a:lstStyle/>
          <a:p>
            <a:pPr marL="0" lvl="0" indent="0" algn="ctr">
              <a:lnSpc>
                <a:spcPts val="4160"/>
              </a:lnSpc>
              <a:spcBef>
                <a:spcPct val="0"/>
              </a:spcBef>
            </a:pPr>
            <a:r>
              <a:rPr lang="en-US" sz="3200" b="1">
                <a:solidFill>
                  <a:srgbClr val="0F1A38"/>
                </a:solidFill>
                <a:latin typeface="Hagrid Text Bold"/>
                <a:ea typeface="Hagrid Text Bold"/>
                <a:cs typeface="Hagrid Text Bold"/>
                <a:sym typeface="Hagrid Text Bold"/>
              </a:rPr>
              <a:t>Name here</a:t>
            </a:r>
          </a:p>
        </p:txBody>
      </p:sp>
      <p:sp>
        <p:nvSpPr>
          <p:cNvPr id="14" name="TextBox 14"/>
          <p:cNvSpPr txBox="1"/>
          <p:nvPr/>
        </p:nvSpPr>
        <p:spPr>
          <a:xfrm>
            <a:off x="7867334" y="5494329"/>
            <a:ext cx="2351117" cy="10267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Briefly elaborate on what you want to discuss. </a:t>
            </a:r>
          </a:p>
        </p:txBody>
      </p:sp>
      <p:grpSp>
        <p:nvGrpSpPr>
          <p:cNvPr id="15" name="Group 15"/>
          <p:cNvGrpSpPr/>
          <p:nvPr/>
        </p:nvGrpSpPr>
        <p:grpSpPr>
          <a:xfrm>
            <a:off x="12312308" y="2187047"/>
            <a:ext cx="4386182" cy="5081675"/>
            <a:chOff x="0" y="0"/>
            <a:chExt cx="1155208" cy="1338383"/>
          </a:xfrm>
        </p:grpSpPr>
        <p:sp>
          <p:nvSpPr>
            <p:cNvPr id="16" name="Freeform 16"/>
            <p:cNvSpPr/>
            <p:nvPr/>
          </p:nvSpPr>
          <p:spPr>
            <a:xfrm>
              <a:off x="0" y="0"/>
              <a:ext cx="1155208" cy="1338384"/>
            </a:xfrm>
            <a:custGeom>
              <a:avLst/>
              <a:gdLst/>
              <a:ahLst/>
              <a:cxnLst/>
              <a:rect l="l" t="t" r="r" b="b"/>
              <a:pathLst>
                <a:path w="1155208" h="1338384">
                  <a:moveTo>
                    <a:pt x="90019" y="0"/>
                  </a:moveTo>
                  <a:lnTo>
                    <a:pt x="1065190" y="0"/>
                  </a:lnTo>
                  <a:cubicBezTo>
                    <a:pt x="1089064" y="0"/>
                    <a:pt x="1111961" y="9484"/>
                    <a:pt x="1128843" y="26366"/>
                  </a:cubicBezTo>
                  <a:cubicBezTo>
                    <a:pt x="1145724" y="43248"/>
                    <a:pt x="1155208" y="66144"/>
                    <a:pt x="1155208" y="90019"/>
                  </a:cubicBezTo>
                  <a:lnTo>
                    <a:pt x="1155208" y="1248365"/>
                  </a:lnTo>
                  <a:cubicBezTo>
                    <a:pt x="1155208" y="1272239"/>
                    <a:pt x="1145724" y="1295136"/>
                    <a:pt x="1128843" y="1312018"/>
                  </a:cubicBezTo>
                  <a:cubicBezTo>
                    <a:pt x="1111961" y="1328899"/>
                    <a:pt x="1089064" y="1338384"/>
                    <a:pt x="1065190" y="1338384"/>
                  </a:cubicBezTo>
                  <a:lnTo>
                    <a:pt x="90019" y="1338384"/>
                  </a:lnTo>
                  <a:cubicBezTo>
                    <a:pt x="66144" y="1338384"/>
                    <a:pt x="43248" y="1328899"/>
                    <a:pt x="26366" y="1312018"/>
                  </a:cubicBezTo>
                  <a:cubicBezTo>
                    <a:pt x="9484" y="1295136"/>
                    <a:pt x="0" y="1272239"/>
                    <a:pt x="0" y="1248365"/>
                  </a:cubicBezTo>
                  <a:lnTo>
                    <a:pt x="0" y="90019"/>
                  </a:lnTo>
                  <a:cubicBezTo>
                    <a:pt x="0" y="66144"/>
                    <a:pt x="9484" y="43248"/>
                    <a:pt x="26366" y="26366"/>
                  </a:cubicBezTo>
                  <a:cubicBezTo>
                    <a:pt x="43248" y="9484"/>
                    <a:pt x="66144" y="0"/>
                    <a:pt x="90019" y="0"/>
                  </a:cubicBezTo>
                  <a:close/>
                </a:path>
              </a:pathLst>
            </a:custGeom>
            <a:solidFill>
              <a:srgbClr val="FFFFFF"/>
            </a:solidFill>
            <a:ln w="95250" cap="rnd">
              <a:solidFill>
                <a:srgbClr val="FF4F63"/>
              </a:solidFill>
              <a:prstDash val="dash"/>
              <a:round/>
            </a:ln>
          </p:spPr>
          <p:txBody>
            <a:bodyPr/>
            <a:lstStyle/>
            <a:p>
              <a:endParaRPr lang="en-IE"/>
            </a:p>
          </p:txBody>
        </p:sp>
        <p:sp>
          <p:nvSpPr>
            <p:cNvPr id="17" name="TextBox 17"/>
            <p:cNvSpPr txBox="1"/>
            <p:nvPr/>
          </p:nvSpPr>
          <p:spPr>
            <a:xfrm>
              <a:off x="0" y="-47625"/>
              <a:ext cx="1155208" cy="1386008"/>
            </a:xfrm>
            <a:prstGeom prst="rect">
              <a:avLst/>
            </a:prstGeom>
          </p:spPr>
          <p:txBody>
            <a:bodyPr lIns="50800" tIns="50800" rIns="50800" bIns="50800" rtlCol="0" anchor="ctr"/>
            <a:lstStyle/>
            <a:p>
              <a:pPr algn="ctr">
                <a:lnSpc>
                  <a:spcPts val="3359"/>
                </a:lnSpc>
              </a:pPr>
              <a:endParaRPr/>
            </a:p>
          </p:txBody>
        </p:sp>
      </p:grpSp>
      <p:sp>
        <p:nvSpPr>
          <p:cNvPr id="18" name="TextBox 18"/>
          <p:cNvSpPr txBox="1"/>
          <p:nvPr/>
        </p:nvSpPr>
        <p:spPr>
          <a:xfrm>
            <a:off x="12516665" y="4618866"/>
            <a:ext cx="3977469" cy="526097"/>
          </a:xfrm>
          <a:prstGeom prst="rect">
            <a:avLst/>
          </a:prstGeom>
        </p:spPr>
        <p:txBody>
          <a:bodyPr lIns="0" tIns="0" rIns="0" bIns="0" rtlCol="0" anchor="t">
            <a:spAutoFit/>
          </a:bodyPr>
          <a:lstStyle/>
          <a:p>
            <a:pPr marL="0" lvl="0" indent="0" algn="ctr">
              <a:lnSpc>
                <a:spcPts val="4160"/>
              </a:lnSpc>
              <a:spcBef>
                <a:spcPct val="0"/>
              </a:spcBef>
            </a:pPr>
            <a:r>
              <a:rPr lang="en-US" sz="3200" b="1">
                <a:solidFill>
                  <a:srgbClr val="0F1A38"/>
                </a:solidFill>
                <a:latin typeface="Hagrid Text Bold"/>
                <a:ea typeface="Hagrid Text Bold"/>
                <a:cs typeface="Hagrid Text Bold"/>
                <a:sym typeface="Hagrid Text Bold"/>
              </a:rPr>
              <a:t>Name here</a:t>
            </a:r>
          </a:p>
        </p:txBody>
      </p:sp>
      <p:sp>
        <p:nvSpPr>
          <p:cNvPr id="19" name="TextBox 19"/>
          <p:cNvSpPr txBox="1"/>
          <p:nvPr/>
        </p:nvSpPr>
        <p:spPr>
          <a:xfrm>
            <a:off x="13329841" y="5412456"/>
            <a:ext cx="2351117" cy="10267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Briefly elaborate on what you want to discuss. </a:t>
            </a:r>
          </a:p>
        </p:txBody>
      </p:sp>
      <p:sp>
        <p:nvSpPr>
          <p:cNvPr id="20" name="Freeform 20"/>
          <p:cNvSpPr/>
          <p:nvPr/>
        </p:nvSpPr>
        <p:spPr>
          <a:xfrm>
            <a:off x="7358567" y="856441"/>
            <a:ext cx="3368650" cy="3309947"/>
          </a:xfrm>
          <a:custGeom>
            <a:avLst/>
            <a:gdLst/>
            <a:ahLst/>
            <a:cxnLst/>
            <a:rect l="l" t="t" r="r" b="b"/>
            <a:pathLst>
              <a:path w="3368650" h="3309947">
                <a:moveTo>
                  <a:pt x="0" y="0"/>
                </a:moveTo>
                <a:lnTo>
                  <a:pt x="3368650" y="0"/>
                </a:lnTo>
                <a:lnTo>
                  <a:pt x="3368650" y="3309947"/>
                </a:lnTo>
                <a:lnTo>
                  <a:pt x="0" y="3309947"/>
                </a:lnTo>
                <a:lnTo>
                  <a:pt x="0" y="0"/>
                </a:lnTo>
                <a:close/>
              </a:path>
            </a:pathLst>
          </a:custGeom>
          <a:blipFill>
            <a:blip r:embed="rId6"/>
            <a:stretch>
              <a:fillRect/>
            </a:stretch>
          </a:blipFill>
        </p:spPr>
        <p:txBody>
          <a:bodyPr/>
          <a:lstStyle/>
          <a:p>
            <a:endParaRPr lang="en-IE"/>
          </a:p>
        </p:txBody>
      </p:sp>
      <p:sp>
        <p:nvSpPr>
          <p:cNvPr id="21" name="Freeform 21"/>
          <p:cNvSpPr/>
          <p:nvPr/>
        </p:nvSpPr>
        <p:spPr>
          <a:xfrm>
            <a:off x="13329841" y="931843"/>
            <a:ext cx="2451935" cy="3159143"/>
          </a:xfrm>
          <a:custGeom>
            <a:avLst/>
            <a:gdLst/>
            <a:ahLst/>
            <a:cxnLst/>
            <a:rect l="l" t="t" r="r" b="b"/>
            <a:pathLst>
              <a:path w="2451935" h="3159143">
                <a:moveTo>
                  <a:pt x="0" y="0"/>
                </a:moveTo>
                <a:lnTo>
                  <a:pt x="2451935" y="0"/>
                </a:lnTo>
                <a:lnTo>
                  <a:pt x="2451935" y="3159143"/>
                </a:lnTo>
                <a:lnTo>
                  <a:pt x="0" y="3159143"/>
                </a:lnTo>
                <a:lnTo>
                  <a:pt x="0" y="0"/>
                </a:lnTo>
                <a:close/>
              </a:path>
            </a:pathLst>
          </a:custGeom>
          <a:blipFill>
            <a:blip r:embed="rId7"/>
            <a:stretch>
              <a:fillRect/>
            </a:stretch>
          </a:blipFill>
        </p:spPr>
        <p:txBody>
          <a:bodyPr/>
          <a:lstStyle/>
          <a:p>
            <a:endParaRPr lang="en-IE"/>
          </a:p>
        </p:txBody>
      </p:sp>
      <p:sp>
        <p:nvSpPr>
          <p:cNvPr id="22" name="Freeform 22"/>
          <p:cNvSpPr/>
          <p:nvPr/>
        </p:nvSpPr>
        <p:spPr>
          <a:xfrm>
            <a:off x="-475743" y="8893668"/>
            <a:ext cx="18763743" cy="6139914"/>
          </a:xfrm>
          <a:custGeom>
            <a:avLst/>
            <a:gdLst/>
            <a:ahLst/>
            <a:cxnLst/>
            <a:rect l="l" t="t" r="r" b="b"/>
            <a:pathLst>
              <a:path w="18763743" h="6139914">
                <a:moveTo>
                  <a:pt x="0" y="0"/>
                </a:moveTo>
                <a:lnTo>
                  <a:pt x="18763743" y="0"/>
                </a:lnTo>
                <a:lnTo>
                  <a:pt x="18763743" y="6139913"/>
                </a:lnTo>
                <a:lnTo>
                  <a:pt x="0" y="6139913"/>
                </a:lnTo>
                <a:lnTo>
                  <a:pt x="0" y="0"/>
                </a:lnTo>
                <a:close/>
              </a:path>
            </a:pathLst>
          </a:custGeom>
          <a:blipFill>
            <a:blip r:embed="rId8">
              <a:alphaModFix amt="60000"/>
              <a:extLst>
                <a:ext uri="{96DAC541-7B7A-43D3-8B79-37D633B846F1}">
                  <asvg:svgBlip xmlns:asvg="http://schemas.microsoft.com/office/drawing/2016/SVG/main" r:embed="rId9"/>
                </a:ext>
              </a:extLst>
            </a:blip>
            <a:stretch>
              <a:fillRect/>
            </a:stretch>
          </a:blipFill>
        </p:spPr>
        <p:txBody>
          <a:bodyPr/>
          <a:lstStyle/>
          <a:p>
            <a:endParaRPr lang="en-IE"/>
          </a:p>
        </p:txBody>
      </p:sp>
      <p:sp>
        <p:nvSpPr>
          <p:cNvPr id="23" name="TextBox 23"/>
          <p:cNvSpPr txBox="1"/>
          <p:nvPr/>
        </p:nvSpPr>
        <p:spPr>
          <a:xfrm>
            <a:off x="5683837" y="7798293"/>
            <a:ext cx="6718111" cy="1095375"/>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Main Characters</a:t>
            </a:r>
          </a:p>
        </p:txBody>
      </p:sp>
      <p:sp>
        <p:nvSpPr>
          <p:cNvPr id="24" name="TextBox 24"/>
          <p:cNvSpPr txBox="1"/>
          <p:nvPr/>
        </p:nvSpPr>
        <p:spPr>
          <a:xfrm>
            <a:off x="1793867" y="4700739"/>
            <a:ext cx="3977469" cy="526097"/>
          </a:xfrm>
          <a:prstGeom prst="rect">
            <a:avLst/>
          </a:prstGeom>
        </p:spPr>
        <p:txBody>
          <a:bodyPr lIns="0" tIns="0" rIns="0" bIns="0" rtlCol="0" anchor="t">
            <a:spAutoFit/>
          </a:bodyPr>
          <a:lstStyle/>
          <a:p>
            <a:pPr marL="0" lvl="0" indent="0" algn="ctr">
              <a:lnSpc>
                <a:spcPts val="4160"/>
              </a:lnSpc>
              <a:spcBef>
                <a:spcPct val="0"/>
              </a:spcBef>
            </a:pPr>
            <a:r>
              <a:rPr lang="en-US" sz="3200" b="1">
                <a:solidFill>
                  <a:srgbClr val="0F1A38"/>
                </a:solidFill>
                <a:latin typeface="Hagrid Text Bold"/>
                <a:ea typeface="Hagrid Text Bold"/>
                <a:cs typeface="Hagrid Text Bold"/>
                <a:sym typeface="Hagrid Text Bold"/>
              </a:rPr>
              <a:t>Name here</a:t>
            </a:r>
          </a:p>
        </p:txBody>
      </p:sp>
      <p:sp>
        <p:nvSpPr>
          <p:cNvPr id="25" name="TextBox 25"/>
          <p:cNvSpPr txBox="1"/>
          <p:nvPr/>
        </p:nvSpPr>
        <p:spPr>
          <a:xfrm>
            <a:off x="2607042" y="5494329"/>
            <a:ext cx="2351117" cy="1026795"/>
          </a:xfrm>
          <a:prstGeom prst="rect">
            <a:avLst/>
          </a:prstGeom>
        </p:spPr>
        <p:txBody>
          <a:bodyPr lIns="0" tIns="0" rIns="0" bIns="0" rtlCol="0" anchor="t">
            <a:spAutoFit/>
          </a:bodyPr>
          <a:lstStyle/>
          <a:p>
            <a:pPr algn="ctr">
              <a:lnSpc>
                <a:spcPts val="2700"/>
              </a:lnSpc>
            </a:pPr>
            <a:r>
              <a:rPr lang="en-US" sz="1800">
                <a:solidFill>
                  <a:srgbClr val="0F1A38"/>
                </a:solidFill>
                <a:latin typeface="Hagrid Text"/>
                <a:ea typeface="Hagrid Text"/>
                <a:cs typeface="Hagrid Text"/>
                <a:sym typeface="Hagrid Text"/>
              </a:rPr>
              <a:t>Briefly elaborate on what you want to discuss. </a:t>
            </a:r>
          </a:p>
        </p:txBody>
      </p:sp>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DFEDFF">
                <a:alpha val="100000"/>
              </a:srgbClr>
            </a:gs>
            <a:gs pos="100000">
              <a:srgbClr val="FDFCDC">
                <a:alpha val="100000"/>
              </a:srgbClr>
            </a:gs>
          </a:gsLst>
          <a:lin ang="5400000"/>
        </a:gradFill>
        <a:effectLst/>
      </p:bgPr>
    </p:bg>
    <p:spTree>
      <p:nvGrpSpPr>
        <p:cNvPr id="1" name=""/>
        <p:cNvGrpSpPr/>
        <p:nvPr/>
      </p:nvGrpSpPr>
      <p:grpSpPr>
        <a:xfrm>
          <a:off x="0" y="0"/>
          <a:ext cx="0" cy="0"/>
          <a:chOff x="0" y="0"/>
          <a:chExt cx="0" cy="0"/>
        </a:xfrm>
      </p:grpSpPr>
      <p:sp>
        <p:nvSpPr>
          <p:cNvPr id="2" name="Freeform 2"/>
          <p:cNvSpPr/>
          <p:nvPr/>
        </p:nvSpPr>
        <p:spPr>
          <a:xfrm rot="2881305">
            <a:off x="8898284" y="-1535913"/>
            <a:ext cx="8413576" cy="8131974"/>
          </a:xfrm>
          <a:custGeom>
            <a:avLst/>
            <a:gdLst/>
            <a:ahLst/>
            <a:cxnLst/>
            <a:rect l="l" t="t" r="r" b="b"/>
            <a:pathLst>
              <a:path w="8413576" h="8131974">
                <a:moveTo>
                  <a:pt x="0" y="0"/>
                </a:moveTo>
                <a:lnTo>
                  <a:pt x="8413576" y="0"/>
                </a:lnTo>
                <a:lnTo>
                  <a:pt x="8413576" y="8131974"/>
                </a:lnTo>
                <a:lnTo>
                  <a:pt x="0" y="8131974"/>
                </a:lnTo>
                <a:lnTo>
                  <a:pt x="0" y="0"/>
                </a:lnTo>
                <a:close/>
              </a:path>
            </a:pathLst>
          </a:custGeom>
          <a:blipFill>
            <a:blip r:embed="rId2">
              <a:alphaModFix amt="40000"/>
            </a:blip>
            <a:stretch>
              <a:fillRect/>
            </a:stretch>
          </a:blipFill>
        </p:spPr>
        <p:txBody>
          <a:bodyPr/>
          <a:lstStyle/>
          <a:p>
            <a:endParaRPr lang="en-IE"/>
          </a:p>
        </p:txBody>
      </p:sp>
      <p:sp>
        <p:nvSpPr>
          <p:cNvPr id="3" name="Freeform 3"/>
          <p:cNvSpPr/>
          <p:nvPr/>
        </p:nvSpPr>
        <p:spPr>
          <a:xfrm>
            <a:off x="-475743" y="7746717"/>
            <a:ext cx="18763743" cy="6139914"/>
          </a:xfrm>
          <a:custGeom>
            <a:avLst/>
            <a:gdLst/>
            <a:ahLst/>
            <a:cxnLst/>
            <a:rect l="l" t="t" r="r" b="b"/>
            <a:pathLst>
              <a:path w="18763743" h="6139914">
                <a:moveTo>
                  <a:pt x="0" y="0"/>
                </a:moveTo>
                <a:lnTo>
                  <a:pt x="18763743" y="0"/>
                </a:lnTo>
                <a:lnTo>
                  <a:pt x="18763743" y="6139914"/>
                </a:lnTo>
                <a:lnTo>
                  <a:pt x="0" y="6139914"/>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E"/>
          </a:p>
        </p:txBody>
      </p:sp>
      <p:grpSp>
        <p:nvGrpSpPr>
          <p:cNvPr id="4" name="Group 4"/>
          <p:cNvGrpSpPr/>
          <p:nvPr/>
        </p:nvGrpSpPr>
        <p:grpSpPr>
          <a:xfrm>
            <a:off x="376064" y="808265"/>
            <a:ext cx="7893101" cy="7893101"/>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E59">
                <a:alpha val="69804"/>
              </a:srgbClr>
            </a:solidFill>
          </p:spPr>
          <p:txBody>
            <a:bodyPr/>
            <a:lstStyle/>
            <a:p>
              <a:endParaRPr lang="en-IE"/>
            </a:p>
          </p:txBody>
        </p:sp>
        <p:sp>
          <p:nvSpPr>
            <p:cNvPr id="6" name="TextBox 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7" name="Freeform 7"/>
          <p:cNvSpPr/>
          <p:nvPr/>
        </p:nvSpPr>
        <p:spPr>
          <a:xfrm rot="217852" flipH="1">
            <a:off x="8058898" y="-81724"/>
            <a:ext cx="9614768" cy="9673079"/>
          </a:xfrm>
          <a:custGeom>
            <a:avLst/>
            <a:gdLst/>
            <a:ahLst/>
            <a:cxnLst/>
            <a:rect l="l" t="t" r="r" b="b"/>
            <a:pathLst>
              <a:path w="9614768" h="9673079">
                <a:moveTo>
                  <a:pt x="9614768" y="0"/>
                </a:moveTo>
                <a:lnTo>
                  <a:pt x="0" y="0"/>
                </a:lnTo>
                <a:lnTo>
                  <a:pt x="0" y="9673079"/>
                </a:lnTo>
                <a:lnTo>
                  <a:pt x="9614768" y="9673079"/>
                </a:lnTo>
                <a:lnTo>
                  <a:pt x="9614768" y="0"/>
                </a:lnTo>
                <a:close/>
              </a:path>
            </a:pathLst>
          </a:custGeom>
          <a:blipFill>
            <a:blip r:embed="rId5"/>
            <a:stretch>
              <a:fillRect/>
            </a:stretch>
          </a:blipFill>
        </p:spPr>
        <p:txBody>
          <a:bodyPr/>
          <a:lstStyle/>
          <a:p>
            <a:endParaRPr lang="en-IE"/>
          </a:p>
        </p:txBody>
      </p:sp>
      <p:sp>
        <p:nvSpPr>
          <p:cNvPr id="8" name="Freeform 8"/>
          <p:cNvSpPr/>
          <p:nvPr/>
        </p:nvSpPr>
        <p:spPr>
          <a:xfrm rot="1280637" flipH="1">
            <a:off x="9172675" y="2225669"/>
            <a:ext cx="3018052" cy="4280924"/>
          </a:xfrm>
          <a:custGeom>
            <a:avLst/>
            <a:gdLst/>
            <a:ahLst/>
            <a:cxnLst/>
            <a:rect l="l" t="t" r="r" b="b"/>
            <a:pathLst>
              <a:path w="3018052" h="4280924">
                <a:moveTo>
                  <a:pt x="3018052" y="0"/>
                </a:moveTo>
                <a:lnTo>
                  <a:pt x="0" y="0"/>
                </a:lnTo>
                <a:lnTo>
                  <a:pt x="0" y="4280924"/>
                </a:lnTo>
                <a:lnTo>
                  <a:pt x="3018052" y="4280924"/>
                </a:lnTo>
                <a:lnTo>
                  <a:pt x="3018052" y="0"/>
                </a:lnTo>
                <a:close/>
              </a:path>
            </a:pathLst>
          </a:custGeom>
          <a:blipFill>
            <a:blip r:embed="rId6"/>
            <a:stretch>
              <a:fillRect/>
            </a:stretch>
          </a:blipFill>
        </p:spPr>
        <p:txBody>
          <a:bodyPr/>
          <a:lstStyle/>
          <a:p>
            <a:endParaRPr lang="en-IE"/>
          </a:p>
        </p:txBody>
      </p:sp>
      <p:sp>
        <p:nvSpPr>
          <p:cNvPr id="9" name="TextBox 9"/>
          <p:cNvSpPr txBox="1"/>
          <p:nvPr/>
        </p:nvSpPr>
        <p:spPr>
          <a:xfrm>
            <a:off x="1504652" y="4135815"/>
            <a:ext cx="5635924" cy="2190750"/>
          </a:xfrm>
          <a:prstGeom prst="rect">
            <a:avLst/>
          </a:prstGeom>
        </p:spPr>
        <p:txBody>
          <a:bodyPr lIns="0" tIns="0" rIns="0" bIns="0" rtlCol="0" anchor="t">
            <a:spAutoFit/>
          </a:bodyPr>
          <a:lstStyle/>
          <a:p>
            <a:pPr marL="0" lvl="0" indent="0" algn="ctr">
              <a:lnSpc>
                <a:spcPts val="8640"/>
              </a:lnSpc>
              <a:spcBef>
                <a:spcPct val="0"/>
              </a:spcBef>
            </a:pPr>
            <a:r>
              <a:rPr lang="en-US" sz="7200">
                <a:solidFill>
                  <a:srgbClr val="1A347B"/>
                </a:solidFill>
                <a:latin typeface="Waterlily"/>
                <a:ea typeface="Waterlily"/>
                <a:cs typeface="Waterlily"/>
                <a:sym typeface="Waterlily"/>
              </a:rPr>
              <a:t>Add Section Title Here</a:t>
            </a:r>
          </a:p>
        </p:txBody>
      </p:sp>
      <p:sp>
        <p:nvSpPr>
          <p:cNvPr id="10" name="TextBox 10"/>
          <p:cNvSpPr txBox="1"/>
          <p:nvPr/>
        </p:nvSpPr>
        <p:spPr>
          <a:xfrm>
            <a:off x="2002783" y="6504446"/>
            <a:ext cx="4639663" cy="908685"/>
          </a:xfrm>
          <a:prstGeom prst="rect">
            <a:avLst/>
          </a:prstGeom>
        </p:spPr>
        <p:txBody>
          <a:bodyPr lIns="0" tIns="0" rIns="0" bIns="0" rtlCol="0" anchor="t">
            <a:spAutoFit/>
          </a:bodyPr>
          <a:lstStyle/>
          <a:p>
            <a:pPr algn="ctr">
              <a:lnSpc>
                <a:spcPts val="3600"/>
              </a:lnSpc>
            </a:pPr>
            <a:r>
              <a:rPr lang="en-US" sz="2400">
                <a:solidFill>
                  <a:srgbClr val="0F1A38"/>
                </a:solidFill>
                <a:latin typeface="Hagrid Text"/>
                <a:ea typeface="Hagrid Text"/>
                <a:cs typeface="Hagrid Text"/>
                <a:sym typeface="Hagrid Text"/>
              </a:rPr>
              <a:t>Briefly elaborate on what you want to discuss. </a:t>
            </a:r>
          </a:p>
        </p:txBody>
      </p:sp>
      <p:grpSp>
        <p:nvGrpSpPr>
          <p:cNvPr id="11" name="Group 11"/>
          <p:cNvGrpSpPr/>
          <p:nvPr/>
        </p:nvGrpSpPr>
        <p:grpSpPr>
          <a:xfrm>
            <a:off x="2506764" y="734430"/>
            <a:ext cx="3631701" cy="3631701"/>
            <a:chOff x="0" y="0"/>
            <a:chExt cx="4842269" cy="4842269"/>
          </a:xfrm>
        </p:grpSpPr>
        <p:grpSp>
          <p:nvGrpSpPr>
            <p:cNvPr id="12" name="Group 12"/>
            <p:cNvGrpSpPr/>
            <p:nvPr/>
          </p:nvGrpSpPr>
          <p:grpSpPr>
            <a:xfrm rot="2700000">
              <a:off x="709134" y="709134"/>
              <a:ext cx="3424001" cy="3424001"/>
              <a:chOff x="0" y="0"/>
              <a:chExt cx="812800" cy="812800"/>
            </a:xfrm>
          </p:grpSpPr>
          <p:sp>
            <p:nvSpPr>
              <p:cNvPr id="13" name="Freeform 13"/>
              <p:cNvSpPr/>
              <p:nvPr/>
            </p:nvSpPr>
            <p:spPr>
              <a:xfrm>
                <a:off x="0" y="0"/>
                <a:ext cx="812800" cy="812800"/>
              </a:xfrm>
              <a:custGeom>
                <a:avLst/>
                <a:gdLst/>
                <a:ahLst/>
                <a:cxnLst/>
                <a:rect l="l" t="t" r="r" b="b"/>
                <a:pathLst>
                  <a:path w="812800" h="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FF4F63"/>
              </a:solidFill>
            </p:spPr>
            <p:txBody>
              <a:bodyPr/>
              <a:lstStyle/>
              <a:p>
                <a:endParaRPr lang="en-IE"/>
              </a:p>
            </p:txBody>
          </p:sp>
          <p:sp>
            <p:nvSpPr>
              <p:cNvPr id="14" name="TextBox 14"/>
              <p:cNvSpPr txBox="1"/>
              <p:nvPr/>
            </p:nvSpPr>
            <p:spPr>
              <a:xfrm>
                <a:off x="190500" y="142875"/>
                <a:ext cx="431800" cy="479425"/>
              </a:xfrm>
              <a:prstGeom prst="rect">
                <a:avLst/>
              </a:prstGeom>
            </p:spPr>
            <p:txBody>
              <a:bodyPr lIns="50800" tIns="50800" rIns="50800" bIns="50800" rtlCol="0" anchor="ctr"/>
              <a:lstStyle/>
              <a:p>
                <a:pPr algn="ctr">
                  <a:lnSpc>
                    <a:spcPts val="3359"/>
                  </a:lnSpc>
                </a:pPr>
                <a:endParaRPr/>
              </a:p>
            </p:txBody>
          </p:sp>
        </p:grpSp>
        <p:sp>
          <p:nvSpPr>
            <p:cNvPr id="15" name="TextBox 15"/>
            <p:cNvSpPr txBox="1"/>
            <p:nvPr/>
          </p:nvSpPr>
          <p:spPr>
            <a:xfrm>
              <a:off x="1258192" y="1792484"/>
              <a:ext cx="2389384" cy="1238250"/>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Waterlily"/>
                  <a:ea typeface="Waterlily"/>
                  <a:cs typeface="Waterlily"/>
                  <a:sym typeface="Waterlily"/>
                </a:rPr>
                <a:t>01</a:t>
              </a:r>
            </a:p>
          </p:txBody>
        </p:sp>
      </p:grpSp>
    </p:spTree>
  </p:cSld>
  <p:clrMapOvr>
    <a:masterClrMapping/>
  </p:clrMapOvr>
  <p:transition spd="slow">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TotalTime>
  <Words>959</Words>
  <Application>Microsoft Office PowerPoint</Application>
  <PresentationFormat>Custom</PresentationFormat>
  <Paragraphs>101</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Hagrid Text</vt:lpstr>
      <vt:lpstr>Hagrid Text Bold</vt:lpstr>
      <vt:lpstr>Calibri</vt:lpstr>
      <vt:lpstr>Waterlily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Cute Maritime Adventure Storybook Presentation</dc:title>
  <dc:creator>Vinicius Barros</dc:creator>
  <cp:lastModifiedBy>Vinicius Moura Barros</cp:lastModifiedBy>
  <cp:revision>4</cp:revision>
  <dcterms:created xsi:type="dcterms:W3CDTF">2006-08-16T00:00:00Z</dcterms:created>
  <dcterms:modified xsi:type="dcterms:W3CDTF">2025-03-01T15:05:12Z</dcterms:modified>
  <dc:identifier>DAGgfKuVBv8</dc:identifier>
</cp:coreProperties>
</file>

<file path=docProps/thumbnail.jpeg>
</file>